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5" r:id="rId11"/>
    <p:sldId id="266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lear Sans Regular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AFF"/>
    <a:srgbClr val="C9F1FF"/>
    <a:srgbClr val="93E3FF"/>
    <a:srgbClr val="89E0FF"/>
    <a:srgbClr val="A100FF"/>
    <a:srgbClr val="883C84"/>
    <a:srgbClr val="461B49"/>
    <a:srgbClr val="963488"/>
    <a:srgbClr val="2831A2"/>
    <a:srgbClr val="2086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08EEA8-376A-4F38-A204-FEC41F1A7BFF}" v="95" dt="2022-12-01T07:39:23.5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279" autoAdjust="0"/>
    <p:restoredTop sz="88350" autoAdjust="0"/>
  </p:normalViewPr>
  <p:slideViewPr>
    <p:cSldViewPr>
      <p:cViewPr varScale="1">
        <p:scale>
          <a:sx n="66" d="100"/>
          <a:sy n="66" d="100"/>
        </p:scale>
        <p:origin x="17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il Angelo Martinez" userId="0b4a8426ea834c5e" providerId="LiveId" clId="{D708EEA8-376A-4F38-A204-FEC41F1A7BFF}"/>
    <pc:docChg chg="undo custSel modSld">
      <pc:chgData name="Neil Angelo Martinez" userId="0b4a8426ea834c5e" providerId="LiveId" clId="{D708EEA8-376A-4F38-A204-FEC41F1A7BFF}" dt="2022-12-01T07:40:59.013" v="1103" actId="113"/>
      <pc:docMkLst>
        <pc:docMk/>
      </pc:docMkLst>
      <pc:sldChg chg="addSp modSp mod">
        <pc:chgData name="Neil Angelo Martinez" userId="0b4a8426ea834c5e" providerId="LiveId" clId="{D708EEA8-376A-4F38-A204-FEC41F1A7BFF}" dt="2022-12-01T05:15:19.656" v="137" actId="113"/>
        <pc:sldMkLst>
          <pc:docMk/>
          <pc:sldMk cId="0" sldId="256"/>
        </pc:sldMkLst>
        <pc:spChg chg="mod">
          <ac:chgData name="Neil Angelo Martinez" userId="0b4a8426ea834c5e" providerId="LiveId" clId="{D708EEA8-376A-4F38-A204-FEC41F1A7BFF}" dt="2022-12-01T05:15:19.656" v="137" actId="113"/>
          <ac:spMkLst>
            <pc:docMk/>
            <pc:sldMk cId="0" sldId="256"/>
            <ac:spMk id="24" creationId="{00000000-0000-0000-0000-000000000000}"/>
          </ac:spMkLst>
        </pc:spChg>
        <pc:spChg chg="add mod">
          <ac:chgData name="Neil Angelo Martinez" userId="0b4a8426ea834c5e" providerId="LiveId" clId="{D708EEA8-376A-4F38-A204-FEC41F1A7BFF}" dt="2022-12-01T04:14:36.445" v="59" actId="1076"/>
          <ac:spMkLst>
            <pc:docMk/>
            <pc:sldMk cId="0" sldId="256"/>
            <ac:spMk id="25" creationId="{F24C07D0-D30A-2E58-060A-4B4290501BE9}"/>
          </ac:spMkLst>
        </pc:spChg>
      </pc:sldChg>
      <pc:sldChg chg="modSp mod">
        <pc:chgData name="Neil Angelo Martinez" userId="0b4a8426ea834c5e" providerId="LiveId" clId="{D708EEA8-376A-4F38-A204-FEC41F1A7BFF}" dt="2022-12-01T07:30:01.832" v="517" actId="20577"/>
        <pc:sldMkLst>
          <pc:docMk/>
          <pc:sldMk cId="0" sldId="257"/>
        </pc:sldMkLst>
        <pc:spChg chg="mod">
          <ac:chgData name="Neil Angelo Martinez" userId="0b4a8426ea834c5e" providerId="LiveId" clId="{D708EEA8-376A-4F38-A204-FEC41F1A7BFF}" dt="2022-12-01T07:29:55.954" v="513" actId="403"/>
          <ac:spMkLst>
            <pc:docMk/>
            <pc:sldMk cId="0" sldId="257"/>
            <ac:spMk id="3" creationId="{00000000-0000-0000-0000-000000000000}"/>
          </ac:spMkLst>
        </pc:spChg>
        <pc:spChg chg="mod">
          <ac:chgData name="Neil Angelo Martinez" userId="0b4a8426ea834c5e" providerId="LiveId" clId="{D708EEA8-376A-4F38-A204-FEC41F1A7BFF}" dt="2022-12-01T07:30:01.832" v="517" actId="20577"/>
          <ac:spMkLst>
            <pc:docMk/>
            <pc:sldMk cId="0" sldId="257"/>
            <ac:spMk id="4" creationId="{00000000-0000-0000-0000-000000000000}"/>
          </ac:spMkLst>
        </pc:spChg>
      </pc:sldChg>
      <pc:sldChg chg="addSp modSp mod">
        <pc:chgData name="Neil Angelo Martinez" userId="0b4a8426ea834c5e" providerId="LiveId" clId="{D708EEA8-376A-4F38-A204-FEC41F1A7BFF}" dt="2022-12-01T07:30:43.607" v="527" actId="207"/>
        <pc:sldMkLst>
          <pc:docMk/>
          <pc:sldMk cId="0" sldId="258"/>
        </pc:sldMkLst>
        <pc:spChg chg="mod">
          <ac:chgData name="Neil Angelo Martinez" userId="0b4a8426ea834c5e" providerId="LiveId" clId="{D708EEA8-376A-4F38-A204-FEC41F1A7BFF}" dt="2022-12-01T07:30:43.607" v="527" actId="207"/>
          <ac:spMkLst>
            <pc:docMk/>
            <pc:sldMk cId="0" sldId="258"/>
            <ac:spMk id="33" creationId="{00000000-0000-0000-0000-000000000000}"/>
          </ac:spMkLst>
        </pc:spChg>
        <pc:spChg chg="add mod">
          <ac:chgData name="Neil Angelo Martinez" userId="0b4a8426ea834c5e" providerId="LiveId" clId="{D708EEA8-376A-4F38-A204-FEC41F1A7BFF}" dt="2022-12-01T06:34:04.778" v="172" actId="113"/>
          <ac:spMkLst>
            <pc:docMk/>
            <pc:sldMk cId="0" sldId="258"/>
            <ac:spMk id="34" creationId="{0788A392-A833-326E-43D5-E7F142FBF4C4}"/>
          </ac:spMkLst>
        </pc:spChg>
      </pc:sldChg>
      <pc:sldChg chg="addSp modSp mod">
        <pc:chgData name="Neil Angelo Martinez" userId="0b4a8426ea834c5e" providerId="LiveId" clId="{D708EEA8-376A-4F38-A204-FEC41F1A7BFF}" dt="2022-12-01T05:17:57.137" v="164" actId="33524"/>
        <pc:sldMkLst>
          <pc:docMk/>
          <pc:sldMk cId="0" sldId="259"/>
        </pc:sldMkLst>
        <pc:spChg chg="mod">
          <ac:chgData name="Neil Angelo Martinez" userId="0b4a8426ea834c5e" providerId="LiveId" clId="{D708EEA8-376A-4F38-A204-FEC41F1A7BFF}" dt="2022-12-01T05:15:13.851" v="135" actId="113"/>
          <ac:spMkLst>
            <pc:docMk/>
            <pc:sldMk cId="0" sldId="259"/>
            <ac:spMk id="21" creationId="{00000000-0000-0000-0000-000000000000}"/>
          </ac:spMkLst>
        </pc:spChg>
        <pc:spChg chg="add mod">
          <ac:chgData name="Neil Angelo Martinez" userId="0b4a8426ea834c5e" providerId="LiveId" clId="{D708EEA8-376A-4F38-A204-FEC41F1A7BFF}" dt="2022-12-01T05:17:57.137" v="164" actId="33524"/>
          <ac:spMkLst>
            <pc:docMk/>
            <pc:sldMk cId="0" sldId="259"/>
            <ac:spMk id="22" creationId="{D05B856D-FE76-BE6F-810E-CBD496B6290F}"/>
          </ac:spMkLst>
        </pc:spChg>
      </pc:sldChg>
      <pc:sldChg chg="modSp mod">
        <pc:chgData name="Neil Angelo Martinez" userId="0b4a8426ea834c5e" providerId="LiveId" clId="{D708EEA8-376A-4F38-A204-FEC41F1A7BFF}" dt="2022-12-01T07:30:30.001" v="526" actId="404"/>
        <pc:sldMkLst>
          <pc:docMk/>
          <pc:sldMk cId="0" sldId="260"/>
        </pc:sldMkLst>
        <pc:spChg chg="mod">
          <ac:chgData name="Neil Angelo Martinez" userId="0b4a8426ea834c5e" providerId="LiveId" clId="{D708EEA8-376A-4F38-A204-FEC41F1A7BFF}" dt="2022-12-01T07:30:30.001" v="526" actId="404"/>
          <ac:spMkLst>
            <pc:docMk/>
            <pc:sldMk cId="0" sldId="260"/>
            <ac:spMk id="31" creationId="{00000000-0000-0000-0000-000000000000}"/>
          </ac:spMkLst>
        </pc:spChg>
      </pc:sldChg>
      <pc:sldChg chg="addSp modSp mod">
        <pc:chgData name="Neil Angelo Martinez" userId="0b4a8426ea834c5e" providerId="LiveId" clId="{D708EEA8-376A-4F38-A204-FEC41F1A7BFF}" dt="2022-12-01T05:14:22.426" v="133" actId="113"/>
        <pc:sldMkLst>
          <pc:docMk/>
          <pc:sldMk cId="0" sldId="261"/>
        </pc:sldMkLst>
        <pc:spChg chg="mod">
          <ac:chgData name="Neil Angelo Martinez" userId="0b4a8426ea834c5e" providerId="LiveId" clId="{D708EEA8-376A-4F38-A204-FEC41F1A7BFF}" dt="2022-12-01T05:14:22.426" v="133" actId="113"/>
          <ac:spMkLst>
            <pc:docMk/>
            <pc:sldMk cId="0" sldId="261"/>
            <ac:spMk id="33" creationId="{00000000-0000-0000-0000-000000000000}"/>
          </ac:spMkLst>
        </pc:spChg>
        <pc:spChg chg="add mod">
          <ac:chgData name="Neil Angelo Martinez" userId="0b4a8426ea834c5e" providerId="LiveId" clId="{D708EEA8-376A-4F38-A204-FEC41F1A7BFF}" dt="2022-12-01T05:12:27.171" v="100" actId="1076"/>
          <ac:spMkLst>
            <pc:docMk/>
            <pc:sldMk cId="0" sldId="261"/>
            <ac:spMk id="39" creationId="{DA871362-550E-97AA-B06D-3AF9EA3DB5A6}"/>
          </ac:spMkLst>
        </pc:spChg>
        <pc:spChg chg="add mod">
          <ac:chgData name="Neil Angelo Martinez" userId="0b4a8426ea834c5e" providerId="LiveId" clId="{D708EEA8-376A-4F38-A204-FEC41F1A7BFF}" dt="2022-12-01T05:12:43.964" v="108" actId="1076"/>
          <ac:spMkLst>
            <pc:docMk/>
            <pc:sldMk cId="0" sldId="261"/>
            <ac:spMk id="40" creationId="{0A78A77F-81A6-8554-D067-FD7B77973CA3}"/>
          </ac:spMkLst>
        </pc:spChg>
        <pc:spChg chg="add mod">
          <ac:chgData name="Neil Angelo Martinez" userId="0b4a8426ea834c5e" providerId="LiveId" clId="{D708EEA8-376A-4F38-A204-FEC41F1A7BFF}" dt="2022-12-01T05:12:53.761" v="116" actId="1076"/>
          <ac:spMkLst>
            <pc:docMk/>
            <pc:sldMk cId="0" sldId="261"/>
            <ac:spMk id="41" creationId="{1230A5E0-EDC0-4346-37CE-084182385BB3}"/>
          </ac:spMkLst>
        </pc:spChg>
        <pc:spChg chg="add mod">
          <ac:chgData name="Neil Angelo Martinez" userId="0b4a8426ea834c5e" providerId="LiveId" clId="{D708EEA8-376A-4F38-A204-FEC41F1A7BFF}" dt="2022-12-01T05:13:07.171" v="124" actId="1076"/>
          <ac:spMkLst>
            <pc:docMk/>
            <pc:sldMk cId="0" sldId="261"/>
            <ac:spMk id="42" creationId="{DDC202AE-734A-70C4-3780-0B29B792812A}"/>
          </ac:spMkLst>
        </pc:spChg>
        <pc:spChg chg="add mod">
          <ac:chgData name="Neil Angelo Martinez" userId="0b4a8426ea834c5e" providerId="LiveId" clId="{D708EEA8-376A-4F38-A204-FEC41F1A7BFF}" dt="2022-12-01T05:14:14.659" v="132" actId="1076"/>
          <ac:spMkLst>
            <pc:docMk/>
            <pc:sldMk cId="0" sldId="261"/>
            <ac:spMk id="43" creationId="{3EA5B1A1-35F9-07CF-8D3B-3E1987C7EEDB}"/>
          </ac:spMkLst>
        </pc:spChg>
      </pc:sldChg>
      <pc:sldChg chg="addSp modSp mod">
        <pc:chgData name="Neil Angelo Martinez" userId="0b4a8426ea834c5e" providerId="LiveId" clId="{D708EEA8-376A-4F38-A204-FEC41F1A7BFF}" dt="2022-12-01T07:29:20.669" v="503" actId="113"/>
        <pc:sldMkLst>
          <pc:docMk/>
          <pc:sldMk cId="0" sldId="262"/>
        </pc:sldMkLst>
        <pc:spChg chg="mod">
          <ac:chgData name="Neil Angelo Martinez" userId="0b4a8426ea834c5e" providerId="LiveId" clId="{D708EEA8-376A-4F38-A204-FEC41F1A7BFF}" dt="2022-12-01T05:25:29.910" v="167" actId="113"/>
          <ac:spMkLst>
            <pc:docMk/>
            <pc:sldMk cId="0" sldId="262"/>
            <ac:spMk id="3" creationId="{00000000-0000-0000-0000-000000000000}"/>
          </ac:spMkLst>
        </pc:spChg>
        <pc:spChg chg="add mod">
          <ac:chgData name="Neil Angelo Martinez" userId="0b4a8426ea834c5e" providerId="LiveId" clId="{D708EEA8-376A-4F38-A204-FEC41F1A7BFF}" dt="2022-12-01T07:29:20.669" v="503" actId="113"/>
          <ac:spMkLst>
            <pc:docMk/>
            <pc:sldMk cId="0" sldId="262"/>
            <ac:spMk id="14" creationId="{FD4BD6EA-A38A-310F-A9FE-34CDB28ADDE2}"/>
          </ac:spMkLst>
        </pc:spChg>
        <pc:spChg chg="add mod">
          <ac:chgData name="Neil Angelo Martinez" userId="0b4a8426ea834c5e" providerId="LiveId" clId="{D708EEA8-376A-4F38-A204-FEC41F1A7BFF}" dt="2022-12-01T07:29:18.753" v="502" actId="113"/>
          <ac:spMkLst>
            <pc:docMk/>
            <pc:sldMk cId="0" sldId="262"/>
            <ac:spMk id="15" creationId="{5E13CF62-00EC-95DF-99FF-06DBB64BF751}"/>
          </ac:spMkLst>
        </pc:spChg>
        <pc:spChg chg="add mod">
          <ac:chgData name="Neil Angelo Martinez" userId="0b4a8426ea834c5e" providerId="LiveId" clId="{D708EEA8-376A-4F38-A204-FEC41F1A7BFF}" dt="2022-12-01T07:29:16.169" v="499" actId="113"/>
          <ac:spMkLst>
            <pc:docMk/>
            <pc:sldMk cId="0" sldId="262"/>
            <ac:spMk id="16" creationId="{91B9F7AF-71AC-F181-6966-E0DF368B06FD}"/>
          </ac:spMkLst>
        </pc:spChg>
      </pc:sldChg>
      <pc:sldChg chg="addSp modSp mod">
        <pc:chgData name="Neil Angelo Martinez" userId="0b4a8426ea834c5e" providerId="LiveId" clId="{D708EEA8-376A-4F38-A204-FEC41F1A7BFF}" dt="2022-12-01T07:07:12.875" v="472" actId="207"/>
        <pc:sldMkLst>
          <pc:docMk/>
          <pc:sldMk cId="0" sldId="263"/>
        </pc:sldMkLst>
        <pc:spChg chg="add mod">
          <ac:chgData name="Neil Angelo Martinez" userId="0b4a8426ea834c5e" providerId="LiveId" clId="{D708EEA8-376A-4F38-A204-FEC41F1A7BFF}" dt="2022-12-01T07:04:23.106" v="427" actId="1076"/>
          <ac:spMkLst>
            <pc:docMk/>
            <pc:sldMk cId="0" sldId="263"/>
            <ac:spMk id="28" creationId="{85623775-FF13-8549-1D08-BAEF1E8778B1}"/>
          </ac:spMkLst>
        </pc:spChg>
        <pc:graphicFrameChg chg="add mod">
          <ac:chgData name="Neil Angelo Martinez" userId="0b4a8426ea834c5e" providerId="LiveId" clId="{D708EEA8-376A-4F38-A204-FEC41F1A7BFF}" dt="2022-12-01T07:07:12.875" v="472" actId="207"/>
          <ac:graphicFrameMkLst>
            <pc:docMk/>
            <pc:sldMk cId="0" sldId="263"/>
            <ac:graphicFrameMk id="27" creationId="{007F72AE-DE8F-AE94-2F42-803D9A524B85}"/>
          </ac:graphicFrameMkLst>
        </pc:graphicFrameChg>
      </pc:sldChg>
      <pc:sldChg chg="addSp delSp modSp mod">
        <pc:chgData name="Neil Angelo Martinez" userId="0b4a8426ea834c5e" providerId="LiveId" clId="{D708EEA8-376A-4F38-A204-FEC41F1A7BFF}" dt="2022-12-01T07:40:59.013" v="1103" actId="113"/>
        <pc:sldMkLst>
          <pc:docMk/>
          <pc:sldMk cId="0" sldId="265"/>
        </pc:sldMkLst>
        <pc:spChg chg="mod">
          <ac:chgData name="Neil Angelo Martinez" userId="0b4a8426ea834c5e" providerId="LiveId" clId="{D708EEA8-376A-4F38-A204-FEC41F1A7BFF}" dt="2022-12-01T05:28:32.915" v="168" actId="113"/>
          <ac:spMkLst>
            <pc:docMk/>
            <pc:sldMk cId="0" sldId="265"/>
            <ac:spMk id="6" creationId="{00000000-0000-0000-0000-000000000000}"/>
          </ac:spMkLst>
        </pc:spChg>
        <pc:spChg chg="add mod">
          <ac:chgData name="Neil Angelo Martinez" userId="0b4a8426ea834c5e" providerId="LiveId" clId="{D708EEA8-376A-4F38-A204-FEC41F1A7BFF}" dt="2022-12-01T07:37:32.634" v="980" actId="1076"/>
          <ac:spMkLst>
            <pc:docMk/>
            <pc:sldMk cId="0" sldId="265"/>
            <ac:spMk id="17" creationId="{E640BB62-1255-99D8-5FDF-74161AE93158}"/>
          </ac:spMkLst>
        </pc:spChg>
        <pc:spChg chg="add del mod">
          <ac:chgData name="Neil Angelo Martinez" userId="0b4a8426ea834c5e" providerId="LiveId" clId="{D708EEA8-376A-4F38-A204-FEC41F1A7BFF}" dt="2022-12-01T07:37:37.592" v="982" actId="403"/>
          <ac:spMkLst>
            <pc:docMk/>
            <pc:sldMk cId="0" sldId="265"/>
            <ac:spMk id="18" creationId="{56A880AA-BBDE-F003-638C-73569BA80401}"/>
          </ac:spMkLst>
        </pc:spChg>
        <pc:spChg chg="add del mod">
          <ac:chgData name="Neil Angelo Martinez" userId="0b4a8426ea834c5e" providerId="LiveId" clId="{D708EEA8-376A-4F38-A204-FEC41F1A7BFF}" dt="2022-12-01T07:39:18.413" v="989"/>
          <ac:spMkLst>
            <pc:docMk/>
            <pc:sldMk cId="0" sldId="265"/>
            <ac:spMk id="19" creationId="{41207AAE-4D7D-4DF1-525D-E412CE6BD8B4}"/>
          </ac:spMkLst>
        </pc:spChg>
        <pc:spChg chg="topLvl">
          <ac:chgData name="Neil Angelo Martinez" userId="0b4a8426ea834c5e" providerId="LiveId" clId="{D708EEA8-376A-4F38-A204-FEC41F1A7BFF}" dt="2022-12-01T07:37:42.778" v="984" actId="478"/>
          <ac:spMkLst>
            <pc:docMk/>
            <pc:sldMk cId="0" sldId="265"/>
            <ac:spMk id="24" creationId="{3A90234A-916B-4C29-ACF1-11F97E8C2563}"/>
          </ac:spMkLst>
        </pc:spChg>
        <pc:spChg chg="del topLvl">
          <ac:chgData name="Neil Angelo Martinez" userId="0b4a8426ea834c5e" providerId="LiveId" clId="{D708EEA8-376A-4F38-A204-FEC41F1A7BFF}" dt="2022-12-01T07:37:42.778" v="984" actId="478"/>
          <ac:spMkLst>
            <pc:docMk/>
            <pc:sldMk cId="0" sldId="265"/>
            <ac:spMk id="25" creationId="{E1CF9388-A25B-45EF-AAD4-73FE2BA72053}"/>
          </ac:spMkLst>
        </pc:spChg>
        <pc:spChg chg="add mod">
          <ac:chgData name="Neil Angelo Martinez" userId="0b4a8426ea834c5e" providerId="LiveId" clId="{D708EEA8-376A-4F38-A204-FEC41F1A7BFF}" dt="2022-12-01T07:40:59.013" v="1103" actId="113"/>
          <ac:spMkLst>
            <pc:docMk/>
            <pc:sldMk cId="0" sldId="265"/>
            <ac:spMk id="26" creationId="{AA81F8D8-C4FB-35E9-2FE6-5ABA36DE0CA1}"/>
          </ac:spMkLst>
        </pc:spChg>
        <pc:grpChg chg="del mod">
          <ac:chgData name="Neil Angelo Martinez" userId="0b4a8426ea834c5e" providerId="LiveId" clId="{D708EEA8-376A-4F38-A204-FEC41F1A7BFF}" dt="2022-12-01T07:37:42.778" v="984" actId="478"/>
          <ac:grpSpMkLst>
            <pc:docMk/>
            <pc:sldMk cId="0" sldId="265"/>
            <ac:grpSpMk id="23" creationId="{F49CBA38-C879-499F-B0F5-691188949921}"/>
          </ac:grpSpMkLst>
        </pc:grpChg>
      </pc:sldChg>
      <pc:sldChg chg="modSp mod">
        <pc:chgData name="Neil Angelo Martinez" userId="0b4a8426ea834c5e" providerId="LiveId" clId="{D708EEA8-376A-4F38-A204-FEC41F1A7BFF}" dt="2022-12-01T05:28:39.156" v="171" actId="1076"/>
        <pc:sldMkLst>
          <pc:docMk/>
          <pc:sldMk cId="0" sldId="266"/>
        </pc:sldMkLst>
        <pc:spChg chg="mod">
          <ac:chgData name="Neil Angelo Martinez" userId="0b4a8426ea834c5e" providerId="LiveId" clId="{D708EEA8-376A-4F38-A204-FEC41F1A7BFF}" dt="2022-12-01T05:28:39.156" v="171" actId="1076"/>
          <ac:spMkLst>
            <pc:docMk/>
            <pc:sldMk cId="0" sldId="266"/>
            <ac:spMk id="7" creationId="{00000000-0000-0000-0000-000000000000}"/>
          </ac:spMkLst>
        </pc:spChg>
      </pc:sldChg>
      <pc:sldChg chg="addSp delSp modSp mod">
        <pc:chgData name="Neil Angelo Martinez" userId="0b4a8426ea834c5e" providerId="LiveId" clId="{D708EEA8-376A-4F38-A204-FEC41F1A7BFF}" dt="2022-12-01T07:28:48.930" v="495" actId="14100"/>
        <pc:sldMkLst>
          <pc:docMk/>
          <pc:sldMk cId="2453851658" sldId="267"/>
        </pc:sldMkLst>
        <pc:spChg chg="add mod">
          <ac:chgData name="Neil Angelo Martinez" userId="0b4a8426ea834c5e" providerId="LiveId" clId="{D708EEA8-376A-4F38-A204-FEC41F1A7BFF}" dt="2022-12-01T07:04:59.603" v="469" actId="20577"/>
          <ac:spMkLst>
            <pc:docMk/>
            <pc:sldMk cId="2453851658" sldId="267"/>
            <ac:spMk id="28" creationId="{9130B240-C34D-039F-9E95-1DE03CE437F9}"/>
          </ac:spMkLst>
        </pc:spChg>
        <pc:grpChg chg="mod">
          <ac:chgData name="Neil Angelo Martinez" userId="0b4a8426ea834c5e" providerId="LiveId" clId="{D708EEA8-376A-4F38-A204-FEC41F1A7BFF}" dt="2022-12-01T07:04:31.858" v="430" actId="1076"/>
          <ac:grpSpMkLst>
            <pc:docMk/>
            <pc:sldMk cId="2453851658" sldId="267"/>
            <ac:grpSpMk id="14" creationId="{00000000-0000-0000-0000-000000000000}"/>
          </ac:grpSpMkLst>
        </pc:grpChg>
        <pc:graphicFrameChg chg="add mod">
          <ac:chgData name="Neil Angelo Martinez" userId="0b4a8426ea834c5e" providerId="LiveId" clId="{D708EEA8-376A-4F38-A204-FEC41F1A7BFF}" dt="2022-12-01T07:28:48.930" v="495" actId="14100"/>
          <ac:graphicFrameMkLst>
            <pc:docMk/>
            <pc:sldMk cId="2453851658" sldId="267"/>
            <ac:graphicFrameMk id="27" creationId="{94CD4CE5-DA48-FE74-8281-27262900FF28}"/>
          </ac:graphicFrameMkLst>
        </pc:graphicFrameChg>
        <pc:graphicFrameChg chg="add del mod">
          <ac:chgData name="Neil Angelo Martinez" userId="0b4a8426ea834c5e" providerId="LiveId" clId="{D708EEA8-376A-4F38-A204-FEC41F1A7BFF}" dt="2022-12-01T07:10:24.369" v="490" actId="478"/>
          <ac:graphicFrameMkLst>
            <pc:docMk/>
            <pc:sldMk cId="2453851658" sldId="267"/>
            <ac:graphicFrameMk id="29" creationId="{94CD4CE5-DA48-FE74-8281-27262900FF28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b4a8426ea834c5e/Documents/Accenture%20Forage/SocialBuzz_Top5Categori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0b4a8426ea834c5e/Documents/Accenture%20Forage/SocialBuzz_Top5Categorie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[SocialBuzz_Top5Categories.xlsx]Categories!PivotTable3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circle"/>
          <c:size val="5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Categories!$F$3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BAFF"/>
            </a:solidFill>
          </c:spPr>
          <c:dPt>
            <c:idx val="0"/>
            <c:bubble3D val="0"/>
            <c:spPr>
              <a:solidFill>
                <a:srgbClr val="89E0FF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6E6-4D27-89DA-4AE92588729D}"/>
              </c:ext>
            </c:extLst>
          </c:dPt>
          <c:dPt>
            <c:idx val="1"/>
            <c:bubble3D val="0"/>
            <c:spPr>
              <a:solidFill>
                <a:srgbClr val="C9F1FF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6E6-4D27-89DA-4AE92588729D}"/>
              </c:ext>
            </c:extLst>
          </c:dPt>
          <c:dPt>
            <c:idx val="2"/>
            <c:bubble3D val="0"/>
            <c:spPr>
              <a:solidFill>
                <a:srgbClr val="00BAFF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6E6-4D27-89DA-4AE92588729D}"/>
              </c:ext>
            </c:extLst>
          </c:dPt>
          <c:dLbls>
            <c:dLbl>
              <c:idx val="0"/>
              <c:layout>
                <c:manualLayout>
                  <c:x val="-0.14453772670308104"/>
                  <c:y val="0.13637672188868488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6E6-4D27-89DA-4AE92588729D}"/>
                </c:ext>
              </c:extLst>
            </c:dLbl>
            <c:dLbl>
              <c:idx val="1"/>
              <c:layout>
                <c:manualLayout>
                  <c:x val="-0.11179009718379797"/>
                  <c:y val="-0.12190730092778508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36E6-4D27-89DA-4AE92588729D}"/>
                </c:ext>
              </c:extLst>
            </c:dLbl>
            <c:dLbl>
              <c:idx val="2"/>
              <c:layout>
                <c:manualLayout>
                  <c:x val="0.18788158236977134"/>
                  <c:y val="-4.5328079608723648E-2"/>
                </c:manualLayout>
              </c:layout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6E6-4D27-89DA-4AE92588729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800" b="1" i="0" u="none" strike="noStrike" kern="1200" baseline="0">
                    <a:solidFill>
                      <a:schemeClr val="tx1"/>
                    </a:solidFill>
                    <a:latin typeface="Graphik Regular" panose="020B0503030202060203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Categories!$E$4:$E$7</c:f>
              <c:strCache>
                <c:ptCount val="3"/>
                <c:pt idx="0">
                  <c:v>negative</c:v>
                </c:pt>
                <c:pt idx="1">
                  <c:v>neutral</c:v>
                </c:pt>
                <c:pt idx="2">
                  <c:v>positive</c:v>
                </c:pt>
              </c:strCache>
            </c:strRef>
          </c:cat>
          <c:val>
            <c:numRef>
              <c:f>Categories!$F$4:$F$7</c:f>
              <c:numCache>
                <c:formatCode>General</c:formatCode>
                <c:ptCount val="3"/>
                <c:pt idx="0">
                  <c:v>7695</c:v>
                </c:pt>
                <c:pt idx="1">
                  <c:v>3071</c:v>
                </c:pt>
                <c:pt idx="2">
                  <c:v>13807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36E6-4D27-89DA-4AE9258872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9516859379064103"/>
          <c:y val="0.91289099736755919"/>
          <c:w val="0.41867170319926228"/>
          <c:h val="4.95891242716895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Graphik Regular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[SocialBuzz_Top5Categories.xlsx]Categories!PivotTable1</c:name>
    <c:fmtId val="-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bg2"/>
          </a:solidFill>
          <a:ln>
            <a:noFill/>
          </a:ln>
          <a:effectLst/>
        </c:spPr>
      </c:pivotFmt>
      <c:pivotFmt>
        <c:idx val="2"/>
        <c:spPr>
          <a:solidFill>
            <a:schemeClr val="bg2"/>
          </a:solidFill>
          <a:ln>
            <a:noFill/>
          </a:ln>
          <a:effectLst/>
        </c:spPr>
      </c:pivotFmt>
      <c:pivotFmt>
        <c:idx val="3"/>
        <c:spPr>
          <a:solidFill>
            <a:schemeClr val="bg2"/>
          </a:solidFill>
          <a:ln>
            <a:noFill/>
          </a:ln>
          <a:effectLst/>
        </c:spPr>
      </c:pivotFmt>
      <c:pivotFmt>
        <c:idx val="4"/>
        <c:spPr>
          <a:solidFill>
            <a:schemeClr val="bg2"/>
          </a:solidFill>
          <a:ln>
            <a:noFill/>
          </a:ln>
          <a:effectLst/>
        </c:spPr>
      </c:pivotFmt>
      <c:pivotFmt>
        <c:idx val="5"/>
        <c:spPr>
          <a:solidFill>
            <a:schemeClr val="bg2"/>
          </a:solidFill>
          <a:ln>
            <a:noFill/>
          </a:ln>
          <a:effectLst/>
        </c:spPr>
      </c:pivotFmt>
      <c:pivotFmt>
        <c:idx val="6"/>
        <c:spPr>
          <a:solidFill>
            <a:schemeClr val="bg2"/>
          </a:solidFill>
          <a:ln>
            <a:noFill/>
          </a:ln>
          <a:effectLst/>
        </c:spPr>
      </c:pivotFmt>
      <c:pivotFmt>
        <c:idx val="7"/>
        <c:spPr>
          <a:solidFill>
            <a:schemeClr val="bg2"/>
          </a:solidFill>
          <a:ln>
            <a:noFill/>
          </a:ln>
          <a:effectLst/>
        </c:spPr>
      </c:pivotFmt>
      <c:pivotFmt>
        <c:idx val="8"/>
        <c:spPr>
          <a:solidFill>
            <a:schemeClr val="bg2"/>
          </a:solidFill>
          <a:ln>
            <a:noFill/>
          </a:ln>
          <a:effectLst/>
        </c:spPr>
      </c:pivotFmt>
      <c:pivotFmt>
        <c:idx val="9"/>
        <c:spPr>
          <a:solidFill>
            <a:schemeClr val="bg2"/>
          </a:solidFill>
          <a:ln>
            <a:noFill/>
          </a:ln>
          <a:effectLst/>
        </c:spPr>
      </c:pivotFmt>
      <c:pivotFmt>
        <c:idx val="10"/>
        <c:spPr>
          <a:solidFill>
            <a:schemeClr val="bg2"/>
          </a:solidFill>
          <a:ln>
            <a:noFill/>
          </a:ln>
          <a:effectLst/>
        </c:spPr>
      </c:pivotFmt>
      <c:pivotFmt>
        <c:idx val="11"/>
        <c:spPr>
          <a:solidFill>
            <a:schemeClr val="bg2"/>
          </a:solidFill>
          <a:ln>
            <a:noFill/>
          </a:ln>
          <a:effectLst/>
        </c:spPr>
      </c:pivotFmt>
      <c:pivotFmt>
        <c:idx val="12"/>
        <c:spPr>
          <a:solidFill>
            <a:srgbClr val="7030A0"/>
          </a:solidFill>
          <a:ln>
            <a:noFill/>
          </a:ln>
          <a:effectLst/>
        </c:spPr>
      </c:pivotFmt>
      <c:pivotFmt>
        <c:idx val="13"/>
        <c:spPr>
          <a:solidFill>
            <a:srgbClr val="7030A0"/>
          </a:solidFill>
          <a:ln>
            <a:noFill/>
          </a:ln>
          <a:effectLst/>
        </c:spPr>
      </c:pivotFmt>
      <c:pivotFmt>
        <c:idx val="14"/>
        <c:spPr>
          <a:solidFill>
            <a:srgbClr val="7030A0"/>
          </a:solidFill>
          <a:ln>
            <a:noFill/>
          </a:ln>
          <a:effectLst/>
        </c:spPr>
      </c:pivotFmt>
      <c:pivotFmt>
        <c:idx val="15"/>
        <c:spPr>
          <a:solidFill>
            <a:srgbClr val="7030A0"/>
          </a:solidFill>
          <a:ln>
            <a:noFill/>
          </a:ln>
          <a:effectLst/>
        </c:spPr>
      </c:pivotFmt>
      <c:pivotFmt>
        <c:idx val="16"/>
        <c:spPr>
          <a:solidFill>
            <a:srgbClr val="7030A0"/>
          </a:solidFill>
          <a:ln>
            <a:noFill/>
          </a:ln>
          <a:effectLst/>
        </c:spPr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bg2"/>
          </a:solidFill>
          <a:ln>
            <a:noFill/>
          </a:ln>
          <a:effectLst/>
        </c:spPr>
      </c:pivotFmt>
      <c:pivotFmt>
        <c:idx val="19"/>
        <c:spPr>
          <a:solidFill>
            <a:schemeClr val="bg2"/>
          </a:solidFill>
          <a:ln>
            <a:noFill/>
          </a:ln>
          <a:effectLst/>
        </c:spPr>
      </c:pivotFmt>
      <c:pivotFmt>
        <c:idx val="20"/>
        <c:spPr>
          <a:solidFill>
            <a:schemeClr val="bg2"/>
          </a:solidFill>
          <a:ln>
            <a:noFill/>
          </a:ln>
          <a:effectLst/>
        </c:spPr>
      </c:pivotFmt>
      <c:pivotFmt>
        <c:idx val="21"/>
        <c:spPr>
          <a:solidFill>
            <a:schemeClr val="bg2"/>
          </a:solidFill>
          <a:ln>
            <a:noFill/>
          </a:ln>
          <a:effectLst/>
        </c:spPr>
      </c:pivotFmt>
      <c:pivotFmt>
        <c:idx val="22"/>
        <c:spPr>
          <a:solidFill>
            <a:schemeClr val="bg2"/>
          </a:solidFill>
          <a:ln>
            <a:noFill/>
          </a:ln>
          <a:effectLst/>
        </c:spPr>
      </c:pivotFmt>
      <c:pivotFmt>
        <c:idx val="23"/>
        <c:spPr>
          <a:solidFill>
            <a:schemeClr val="bg2"/>
          </a:solidFill>
          <a:ln>
            <a:noFill/>
          </a:ln>
          <a:effectLst/>
        </c:spPr>
      </c:pivotFmt>
      <c:pivotFmt>
        <c:idx val="24"/>
        <c:spPr>
          <a:solidFill>
            <a:schemeClr val="bg2"/>
          </a:solidFill>
          <a:ln>
            <a:noFill/>
          </a:ln>
          <a:effectLst/>
        </c:spPr>
      </c:pivotFmt>
      <c:pivotFmt>
        <c:idx val="25"/>
        <c:spPr>
          <a:solidFill>
            <a:schemeClr val="bg2"/>
          </a:solidFill>
          <a:ln>
            <a:noFill/>
          </a:ln>
          <a:effectLst/>
        </c:spPr>
      </c:pivotFmt>
      <c:pivotFmt>
        <c:idx val="26"/>
        <c:spPr>
          <a:solidFill>
            <a:schemeClr val="bg2"/>
          </a:solidFill>
          <a:ln>
            <a:noFill/>
          </a:ln>
          <a:effectLst/>
        </c:spPr>
      </c:pivotFmt>
      <c:pivotFmt>
        <c:idx val="27"/>
        <c:spPr>
          <a:solidFill>
            <a:schemeClr val="bg2"/>
          </a:solidFill>
          <a:ln>
            <a:noFill/>
          </a:ln>
          <a:effectLst/>
        </c:spPr>
      </c:pivotFmt>
      <c:pivotFmt>
        <c:idx val="28"/>
        <c:spPr>
          <a:solidFill>
            <a:schemeClr val="bg2"/>
          </a:solidFill>
          <a:ln>
            <a:noFill/>
          </a:ln>
          <a:effectLst/>
        </c:spPr>
      </c:pivotFmt>
      <c:pivotFmt>
        <c:idx val="29"/>
        <c:spPr>
          <a:solidFill>
            <a:srgbClr val="7030A0"/>
          </a:solidFill>
          <a:ln>
            <a:noFill/>
          </a:ln>
          <a:effectLst/>
        </c:spPr>
      </c:pivotFmt>
      <c:pivotFmt>
        <c:idx val="30"/>
        <c:spPr>
          <a:solidFill>
            <a:srgbClr val="7030A0"/>
          </a:solidFill>
          <a:ln>
            <a:noFill/>
          </a:ln>
          <a:effectLst/>
        </c:spPr>
      </c:pivotFmt>
      <c:pivotFmt>
        <c:idx val="31"/>
        <c:spPr>
          <a:solidFill>
            <a:srgbClr val="7030A0"/>
          </a:solidFill>
          <a:ln>
            <a:noFill/>
          </a:ln>
          <a:effectLst/>
        </c:spPr>
      </c:pivotFmt>
      <c:pivotFmt>
        <c:idx val="32"/>
        <c:spPr>
          <a:solidFill>
            <a:srgbClr val="7030A0"/>
          </a:solidFill>
          <a:ln>
            <a:noFill/>
          </a:ln>
          <a:effectLst/>
        </c:spPr>
      </c:pivotFmt>
      <c:pivotFmt>
        <c:idx val="33"/>
        <c:spPr>
          <a:solidFill>
            <a:srgbClr val="7030A0"/>
          </a:solidFill>
          <a:ln>
            <a:noFill/>
          </a:ln>
          <a:effectLst/>
        </c:spPr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bg2"/>
          </a:solidFill>
          <a:ln>
            <a:noFill/>
          </a:ln>
          <a:effectLst/>
        </c:spPr>
      </c:pivotFmt>
      <c:pivotFmt>
        <c:idx val="36"/>
        <c:spPr>
          <a:solidFill>
            <a:schemeClr val="bg2"/>
          </a:solidFill>
          <a:ln>
            <a:noFill/>
          </a:ln>
          <a:effectLst/>
        </c:spPr>
      </c:pivotFmt>
      <c:pivotFmt>
        <c:idx val="37"/>
        <c:spPr>
          <a:solidFill>
            <a:schemeClr val="bg2"/>
          </a:solidFill>
          <a:ln>
            <a:noFill/>
          </a:ln>
          <a:effectLst/>
        </c:spPr>
      </c:pivotFmt>
      <c:pivotFmt>
        <c:idx val="38"/>
        <c:spPr>
          <a:solidFill>
            <a:schemeClr val="bg2"/>
          </a:solidFill>
          <a:ln>
            <a:noFill/>
          </a:ln>
          <a:effectLst/>
        </c:spPr>
      </c:pivotFmt>
      <c:pivotFmt>
        <c:idx val="39"/>
        <c:spPr>
          <a:solidFill>
            <a:schemeClr val="bg2"/>
          </a:solidFill>
          <a:ln>
            <a:noFill/>
          </a:ln>
          <a:effectLst/>
        </c:spPr>
      </c:pivotFmt>
      <c:pivotFmt>
        <c:idx val="40"/>
        <c:spPr>
          <a:solidFill>
            <a:schemeClr val="bg2"/>
          </a:solidFill>
          <a:ln>
            <a:noFill/>
          </a:ln>
          <a:effectLst/>
        </c:spPr>
      </c:pivotFmt>
      <c:pivotFmt>
        <c:idx val="41"/>
        <c:spPr>
          <a:solidFill>
            <a:schemeClr val="bg2"/>
          </a:solidFill>
          <a:ln>
            <a:noFill/>
          </a:ln>
          <a:effectLst/>
        </c:spPr>
      </c:pivotFmt>
      <c:pivotFmt>
        <c:idx val="42"/>
        <c:spPr>
          <a:solidFill>
            <a:schemeClr val="bg2"/>
          </a:solidFill>
          <a:ln>
            <a:noFill/>
          </a:ln>
          <a:effectLst/>
        </c:spPr>
      </c:pivotFmt>
      <c:pivotFmt>
        <c:idx val="43"/>
        <c:spPr>
          <a:solidFill>
            <a:schemeClr val="bg2"/>
          </a:solidFill>
          <a:ln>
            <a:noFill/>
          </a:ln>
          <a:effectLst/>
        </c:spPr>
      </c:pivotFmt>
      <c:pivotFmt>
        <c:idx val="44"/>
        <c:spPr>
          <a:solidFill>
            <a:schemeClr val="bg2"/>
          </a:solidFill>
          <a:ln>
            <a:noFill/>
          </a:ln>
          <a:effectLst/>
        </c:spPr>
      </c:pivotFmt>
      <c:pivotFmt>
        <c:idx val="45"/>
        <c:spPr>
          <a:solidFill>
            <a:schemeClr val="bg2"/>
          </a:solidFill>
          <a:ln>
            <a:noFill/>
          </a:ln>
          <a:effectLst/>
        </c:spPr>
      </c:pivotFmt>
      <c:pivotFmt>
        <c:idx val="46"/>
        <c:spPr>
          <a:solidFill>
            <a:srgbClr val="7030A0"/>
          </a:solidFill>
          <a:ln>
            <a:noFill/>
          </a:ln>
          <a:effectLst/>
        </c:spPr>
      </c:pivotFmt>
      <c:pivotFmt>
        <c:idx val="47"/>
        <c:spPr>
          <a:solidFill>
            <a:srgbClr val="7030A0"/>
          </a:solidFill>
          <a:ln>
            <a:noFill/>
          </a:ln>
          <a:effectLst/>
        </c:spPr>
      </c:pivotFmt>
      <c:pivotFmt>
        <c:idx val="48"/>
        <c:spPr>
          <a:solidFill>
            <a:srgbClr val="7030A0"/>
          </a:solidFill>
          <a:ln>
            <a:noFill/>
          </a:ln>
          <a:effectLst/>
        </c:spPr>
      </c:pivotFmt>
      <c:pivotFmt>
        <c:idx val="49"/>
        <c:spPr>
          <a:solidFill>
            <a:srgbClr val="7030A0"/>
          </a:solidFill>
          <a:ln>
            <a:noFill/>
          </a:ln>
          <a:effectLst/>
        </c:spPr>
      </c:pivotFmt>
      <c:pivotFmt>
        <c:idx val="50"/>
        <c:spPr>
          <a:solidFill>
            <a:srgbClr val="7030A0"/>
          </a:solidFill>
          <a:ln>
            <a:noFill/>
          </a:ln>
          <a:effectLst/>
        </c:spPr>
      </c:pivotFmt>
    </c:pivotFmts>
    <c:plotArea>
      <c:layout>
        <c:manualLayout>
          <c:layoutTarget val="inner"/>
          <c:xMode val="edge"/>
          <c:yMode val="edge"/>
          <c:x val="0.11736882964749755"/>
          <c:y val="3.8095242856548285E-2"/>
          <c:w val="0.86130921484273049"/>
          <c:h val="0.9103545694731370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Categories!$B$3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268-4315-BBD5-9B05D16A9CB1}"/>
              </c:ext>
            </c:extLst>
          </c:dPt>
          <c:dPt>
            <c:idx val="1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268-4315-BBD5-9B05D16A9CB1}"/>
              </c:ext>
            </c:extLst>
          </c:dPt>
          <c:dPt>
            <c:idx val="2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3268-4315-BBD5-9B05D16A9CB1}"/>
              </c:ext>
            </c:extLst>
          </c:dPt>
          <c:dPt>
            <c:idx val="3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3268-4315-BBD5-9B05D16A9CB1}"/>
              </c:ext>
            </c:extLst>
          </c:dPt>
          <c:dPt>
            <c:idx val="4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3268-4315-BBD5-9B05D16A9CB1}"/>
              </c:ext>
            </c:extLst>
          </c:dPt>
          <c:dPt>
            <c:idx val="5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3268-4315-BBD5-9B05D16A9CB1}"/>
              </c:ext>
            </c:extLst>
          </c:dPt>
          <c:dPt>
            <c:idx val="6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3268-4315-BBD5-9B05D16A9CB1}"/>
              </c:ext>
            </c:extLst>
          </c:dPt>
          <c:dPt>
            <c:idx val="7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3268-4315-BBD5-9B05D16A9CB1}"/>
              </c:ext>
            </c:extLst>
          </c:dPt>
          <c:dPt>
            <c:idx val="8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3268-4315-BBD5-9B05D16A9CB1}"/>
              </c:ext>
            </c:extLst>
          </c:dPt>
          <c:dPt>
            <c:idx val="9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3268-4315-BBD5-9B05D16A9CB1}"/>
              </c:ext>
            </c:extLst>
          </c:dPt>
          <c:dPt>
            <c:idx val="10"/>
            <c:invertIfNegative val="0"/>
            <c:bubble3D val="0"/>
            <c:spPr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3268-4315-BBD5-9B05D16A9CB1}"/>
              </c:ext>
            </c:extLst>
          </c:dPt>
          <c:dPt>
            <c:idx val="11"/>
            <c:invertIfNegative val="0"/>
            <c:bubble3D val="0"/>
            <c:spPr>
              <a:solidFill>
                <a:srgbClr val="00BA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3268-4315-BBD5-9B05D16A9CB1}"/>
              </c:ext>
            </c:extLst>
          </c:dPt>
          <c:dPt>
            <c:idx val="12"/>
            <c:invertIfNegative val="0"/>
            <c:bubble3D val="0"/>
            <c:spPr>
              <a:solidFill>
                <a:srgbClr val="00BA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3268-4315-BBD5-9B05D16A9CB1}"/>
              </c:ext>
            </c:extLst>
          </c:dPt>
          <c:dPt>
            <c:idx val="13"/>
            <c:invertIfNegative val="0"/>
            <c:bubble3D val="0"/>
            <c:spPr>
              <a:solidFill>
                <a:srgbClr val="00BA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3268-4315-BBD5-9B05D16A9CB1}"/>
              </c:ext>
            </c:extLst>
          </c:dPt>
          <c:dPt>
            <c:idx val="14"/>
            <c:invertIfNegative val="0"/>
            <c:bubble3D val="0"/>
            <c:spPr>
              <a:solidFill>
                <a:srgbClr val="00BA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3268-4315-BBD5-9B05D16A9CB1}"/>
              </c:ext>
            </c:extLst>
          </c:dPt>
          <c:dPt>
            <c:idx val="15"/>
            <c:invertIfNegative val="0"/>
            <c:bubble3D val="0"/>
            <c:spPr>
              <a:solidFill>
                <a:srgbClr val="00BAF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3268-4315-BBD5-9B05D16A9CB1}"/>
              </c:ext>
            </c:extLst>
          </c:dPt>
          <c:cat>
            <c:strRef>
              <c:f>Categories!$A$4:$A$20</c:f>
              <c:strCache>
                <c:ptCount val="16"/>
                <c:pt idx="0">
                  <c:v>public speaking</c:v>
                </c:pt>
                <c:pt idx="1">
                  <c:v>veganism</c:v>
                </c:pt>
                <c:pt idx="2">
                  <c:v>tennis</c:v>
                </c:pt>
                <c:pt idx="3">
                  <c:v>dogs</c:v>
                </c:pt>
                <c:pt idx="4">
                  <c:v>Studying</c:v>
                </c:pt>
                <c:pt idx="5">
                  <c:v>fitness</c:v>
                </c:pt>
                <c:pt idx="6">
                  <c:v>education</c:v>
                </c:pt>
                <c:pt idx="7">
                  <c:v>soccer</c:v>
                </c:pt>
                <c:pt idx="8">
                  <c:v>travel</c:v>
                </c:pt>
                <c:pt idx="9">
                  <c:v>cooking</c:v>
                </c:pt>
                <c:pt idx="10">
                  <c:v>culture</c:v>
                </c:pt>
                <c:pt idx="11">
                  <c:v>technology</c:v>
                </c:pt>
                <c:pt idx="12">
                  <c:v>food</c:v>
                </c:pt>
                <c:pt idx="13">
                  <c:v>healthy eating</c:v>
                </c:pt>
                <c:pt idx="14">
                  <c:v>science</c:v>
                </c:pt>
                <c:pt idx="15">
                  <c:v>Animals</c:v>
                </c:pt>
              </c:strCache>
            </c:strRef>
          </c:cat>
          <c:val>
            <c:numRef>
              <c:f>Categories!$B$4:$B$20</c:f>
              <c:numCache>
                <c:formatCode>General</c:formatCode>
                <c:ptCount val="16"/>
                <c:pt idx="0">
                  <c:v>1217</c:v>
                </c:pt>
                <c:pt idx="1">
                  <c:v>1248</c:v>
                </c:pt>
                <c:pt idx="2">
                  <c:v>1328</c:v>
                </c:pt>
                <c:pt idx="3">
                  <c:v>1338</c:v>
                </c:pt>
                <c:pt idx="4">
                  <c:v>1363</c:v>
                </c:pt>
                <c:pt idx="5">
                  <c:v>1395</c:v>
                </c:pt>
                <c:pt idx="6">
                  <c:v>1433</c:v>
                </c:pt>
                <c:pt idx="7">
                  <c:v>1457</c:v>
                </c:pt>
                <c:pt idx="8">
                  <c:v>1647</c:v>
                </c:pt>
                <c:pt idx="9">
                  <c:v>1664</c:v>
                </c:pt>
                <c:pt idx="10">
                  <c:v>1676</c:v>
                </c:pt>
                <c:pt idx="11">
                  <c:v>1698</c:v>
                </c:pt>
                <c:pt idx="12">
                  <c:v>1699</c:v>
                </c:pt>
                <c:pt idx="13">
                  <c:v>1717</c:v>
                </c:pt>
                <c:pt idx="14">
                  <c:v>1796</c:v>
                </c:pt>
                <c:pt idx="15">
                  <c:v>1897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3268-4315-BBD5-9B05D16A9C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6"/>
        <c:axId val="814067056"/>
        <c:axId val="814065808"/>
      </c:barChart>
      <c:catAx>
        <c:axId val="8140670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Graphik Regular" panose="020B0503030202060203"/>
                <a:ea typeface="+mn-ea"/>
                <a:cs typeface="+mn-cs"/>
              </a:defRPr>
            </a:pPr>
            <a:endParaRPr lang="en-US"/>
          </a:p>
        </c:txPr>
        <c:crossAx val="814065808"/>
        <c:crosses val="autoZero"/>
        <c:auto val="1"/>
        <c:lblAlgn val="ctr"/>
        <c:lblOffset val="100"/>
        <c:noMultiLvlLbl val="0"/>
      </c:catAx>
      <c:valAx>
        <c:axId val="81406580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Graphik Regular" panose="020B0503030202060203"/>
                <a:ea typeface="+mn-ea"/>
                <a:cs typeface="+mn-cs"/>
              </a:defRPr>
            </a:pPr>
            <a:endParaRPr lang="en-US"/>
          </a:p>
        </c:txPr>
        <c:crossAx val="814067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jpeg>
</file>

<file path=ppt/media/image16.jpeg>
</file>

<file path=ppt/media/image17.png>
</file>

<file path=ppt/media/image18.svg>
</file>

<file path=ppt/media/image19.jpeg>
</file>

<file path=ppt/media/image2.svg>
</file>

<file path=ppt/media/image20.png>
</file>

<file path=ppt/media/image21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</a:t>
            </a:fld>
            <a:endParaRPr lang="cs-CZ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10</a:t>
            </a:fld>
            <a:endParaRPr lang="cs-CZ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11</a:t>
            </a:fld>
            <a:endParaRPr lang="cs-CZ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3</a:t>
            </a:fld>
            <a:endParaRPr lang="cs-CZ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4</a:t>
            </a:fld>
            <a:endParaRPr lang="cs-CZ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5</a:t>
            </a:fld>
            <a:endParaRPr lang="cs-CZ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6</a:t>
            </a:fld>
            <a:endParaRPr lang="cs-CZ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7</a:t>
            </a:fld>
            <a:endParaRPr lang="cs-CZ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8</a:t>
            </a:fld>
            <a:endParaRPr lang="cs-CZ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01.12.2022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84730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8.sv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19.jpeg"/><Relationship Id="rId4" Type="http://schemas.openxmlformats.org/officeDocument/2006/relationships/image" Target="../media/image18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5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6.svg"/><Relationship Id="rId9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6394731" y="0"/>
            <a:ext cx="1893269" cy="102870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3" name="Group 3"/>
          <p:cNvGrpSpPr/>
          <p:nvPr/>
        </p:nvGrpSpPr>
        <p:grpSpPr>
          <a:xfrm>
            <a:off x="6545735" y="406153"/>
            <a:ext cx="10042534" cy="9474693"/>
            <a:chOff x="0" y="0"/>
            <a:chExt cx="13390046" cy="12632924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0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0"/>
              <a:ext cx="3005065" cy="2794710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3279405"/>
              <a:ext cx="3005065" cy="2794710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6558809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20" name="Group 20"/>
          <p:cNvGrpSpPr/>
          <p:nvPr/>
        </p:nvGrpSpPr>
        <p:grpSpPr>
          <a:xfrm>
            <a:off x="1104900" y="824285"/>
            <a:ext cx="8750843" cy="8318192"/>
            <a:chOff x="0" y="0"/>
            <a:chExt cx="11667791" cy="11090922"/>
          </a:xfrm>
        </p:grpSpPr>
        <p:grpSp>
          <p:nvGrpSpPr>
            <p:cNvPr id="21" name="Group 21"/>
            <p:cNvGrpSpPr>
              <a:grpSpLocks noChangeAspect="1"/>
            </p:cNvGrpSpPr>
            <p:nvPr/>
          </p:nvGrpSpPr>
          <p:grpSpPr>
            <a:xfrm>
              <a:off x="1931835" y="1354967"/>
              <a:ext cx="9735956" cy="9735956"/>
              <a:chOff x="0" y="0"/>
              <a:chExt cx="6350000" cy="63500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96140" y="376277"/>
              <a:ext cx="9735956" cy="9756713"/>
            </a:xfrm>
            <a:prstGeom prst="rect">
              <a:avLst/>
            </a:prstGeom>
          </p:spPr>
        </p:pic>
      </p:grpSp>
      <p:sp>
        <p:nvSpPr>
          <p:cNvPr id="24" name="TextBox 24"/>
          <p:cNvSpPr txBox="1"/>
          <p:nvPr/>
        </p:nvSpPr>
        <p:spPr>
          <a:xfrm>
            <a:off x="2318764" y="2648102"/>
            <a:ext cx="5482998" cy="2847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en-US" sz="10533" b="1" spc="-105" dirty="0">
                <a:solidFill>
                  <a:srgbClr val="FFFFFF"/>
                </a:solidFill>
                <a:latin typeface="Graphik Regular" panose="020B0503030202060203" pitchFamily="34" charset="0"/>
              </a:rPr>
              <a:t>Social Buzz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24C07D0-D30A-2E58-060A-4B4290501BE9}"/>
              </a:ext>
            </a:extLst>
          </p:cNvPr>
          <p:cNvSpPr txBox="1"/>
          <p:nvPr/>
        </p:nvSpPr>
        <p:spPr>
          <a:xfrm>
            <a:off x="2842863" y="5496586"/>
            <a:ext cx="432567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/>
                </a:solidFill>
                <a:latin typeface="Graphik Regular" panose="020B0503030202060203"/>
              </a:rPr>
              <a:t>Data Analysis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5003701"/>
            <a:ext cx="942466" cy="27959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2227332"/>
            <a:ext cx="942466" cy="27959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 rot="5400000">
            <a:off x="10143618" y="7780070"/>
            <a:ext cx="942466" cy="27959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 l="4069" t="1617" r="4069" b="1617"/>
          <a:stretch>
            <a:fillRect/>
          </a:stretch>
        </p:blipFill>
        <p:spPr>
          <a:xfrm>
            <a:off x="5438298" y="1161805"/>
            <a:ext cx="5036754" cy="796339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457200" y="4539600"/>
            <a:ext cx="4703553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b="1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Summary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27032" y="9481425"/>
            <a:ext cx="9711338" cy="2017079"/>
            <a:chOff x="0" y="0"/>
            <a:chExt cx="12948451" cy="2689439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327032" y="-1179605"/>
            <a:ext cx="9711338" cy="2017079"/>
            <a:chOff x="0" y="0"/>
            <a:chExt cx="12948451" cy="2689439"/>
          </a:xfrm>
        </p:grpSpPr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6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20" name="Group 11">
            <a:extLst>
              <a:ext uri="{FF2B5EF4-FFF2-40B4-BE49-F238E27FC236}">
                <a16:creationId xmlns:a16="http://schemas.microsoft.com/office/drawing/2014/main" id="{C00ABEC5-EF3F-4E3E-827E-EB1F2EF17C0D}"/>
              </a:ext>
            </a:extLst>
          </p:cNvPr>
          <p:cNvGrpSpPr/>
          <p:nvPr/>
        </p:nvGrpSpPr>
        <p:grpSpPr>
          <a:xfrm>
            <a:off x="11581833" y="1580430"/>
            <a:ext cx="5677467" cy="867617"/>
            <a:chOff x="0" y="-47625"/>
            <a:chExt cx="7569956" cy="1156823"/>
          </a:xfrm>
        </p:grpSpPr>
        <p:sp>
          <p:nvSpPr>
            <p:cNvPr id="21" name="TextBox 12">
              <a:extLst>
                <a:ext uri="{FF2B5EF4-FFF2-40B4-BE49-F238E27FC236}">
                  <a16:creationId xmlns:a16="http://schemas.microsoft.com/office/drawing/2014/main" id="{19A1BE45-8301-44C6-A0D0-F8FDA800622F}"/>
                </a:ext>
              </a:extLst>
            </p:cNvPr>
            <p:cNvSpPr txBox="1"/>
            <p:nvPr/>
          </p:nvSpPr>
          <p:spPr>
            <a:xfrm>
              <a:off x="0" y="691990"/>
              <a:ext cx="7569956" cy="4172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60"/>
                </a:lnSpc>
              </a:pPr>
              <a:endParaRPr lang="en-US" sz="1900" spc="-19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  <p:sp>
          <p:nvSpPr>
            <p:cNvPr id="22" name="TextBox 13">
              <a:extLst>
                <a:ext uri="{FF2B5EF4-FFF2-40B4-BE49-F238E27FC236}">
                  <a16:creationId xmlns:a16="http://schemas.microsoft.com/office/drawing/2014/main" id="{3DAE5247-0244-4123-A713-8D8809E80C70}"/>
                </a:ext>
              </a:extLst>
            </p:cNvPr>
            <p:cNvSpPr txBox="1"/>
            <p:nvPr/>
          </p:nvSpPr>
          <p:spPr>
            <a:xfrm>
              <a:off x="0" y="-47625"/>
              <a:ext cx="7569956" cy="45170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940"/>
                </a:lnSpc>
              </a:pPr>
              <a:endParaRPr lang="en-US" sz="2100" spc="-21" dirty="0">
                <a:solidFill>
                  <a:srgbClr val="000000"/>
                </a:solidFill>
                <a:latin typeface="Graphik Regular" panose="020B0503030202060203" pitchFamily="34" charset="0"/>
              </a:endParaRPr>
            </a:p>
          </p:txBody>
        </p:sp>
      </p:grpSp>
      <p:sp>
        <p:nvSpPr>
          <p:cNvPr id="24" name="TextBox 15">
            <a:extLst>
              <a:ext uri="{FF2B5EF4-FFF2-40B4-BE49-F238E27FC236}">
                <a16:creationId xmlns:a16="http://schemas.microsoft.com/office/drawing/2014/main" id="{3A90234A-916B-4C29-ACF1-11F97E8C2563}"/>
              </a:ext>
            </a:extLst>
          </p:cNvPr>
          <p:cNvSpPr txBox="1"/>
          <p:nvPr/>
        </p:nvSpPr>
        <p:spPr>
          <a:xfrm>
            <a:off x="11277600" y="8016047"/>
            <a:ext cx="5677467" cy="312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60"/>
              </a:lnSpc>
            </a:pPr>
            <a:endParaRPr lang="en-US" sz="1900" spc="-19" dirty="0">
              <a:solidFill>
                <a:srgbClr val="000000"/>
              </a:solidFill>
              <a:latin typeface="Graphik Regular" panose="020B050303020206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40BB62-1255-99D8-5FDF-74161AE93158}"/>
              </a:ext>
            </a:extLst>
          </p:cNvPr>
          <p:cNvSpPr txBox="1"/>
          <p:nvPr/>
        </p:nvSpPr>
        <p:spPr>
          <a:xfrm>
            <a:off x="10752597" y="1280882"/>
            <a:ext cx="7162800" cy="2610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Graphik Regular" panose="020B0503030202060203"/>
              </a:rPr>
              <a:t>The Top 5 categories are </a:t>
            </a:r>
            <a:r>
              <a:rPr lang="en-US" sz="2800" b="1" dirty="0">
                <a:latin typeface="Graphik Regular" panose="020B0503030202060203"/>
              </a:rPr>
              <a:t>Animals, science, healthy living, food, and technology</a:t>
            </a:r>
            <a:r>
              <a:rPr lang="en-US" sz="2800" dirty="0">
                <a:latin typeface="Graphik Regular" panose="020B0503030202060203"/>
              </a:rPr>
              <a:t>. The total reactions for Animals is </a:t>
            </a:r>
            <a:r>
              <a:rPr lang="en-US" sz="2800" b="1" dirty="0">
                <a:latin typeface="Graphik Regular" panose="020B0503030202060203"/>
              </a:rPr>
              <a:t>1,897</a:t>
            </a:r>
            <a:r>
              <a:rPr lang="en-US" sz="2800" dirty="0">
                <a:latin typeface="Graphik Regular" panose="020B0503030202060203"/>
              </a:rPr>
              <a:t> which </a:t>
            </a:r>
            <a:r>
              <a:rPr lang="en-US" sz="2800" b="1" dirty="0">
                <a:latin typeface="Graphik Regular" panose="020B0503030202060203"/>
              </a:rPr>
              <a:t>is 8%</a:t>
            </a:r>
            <a:r>
              <a:rPr lang="en-US" sz="2800" dirty="0">
                <a:latin typeface="Graphik Regular" panose="020B0503030202060203"/>
              </a:rPr>
              <a:t> of the total reactions.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A880AA-BBDE-F003-638C-73569BA80401}"/>
              </a:ext>
            </a:extLst>
          </p:cNvPr>
          <p:cNvSpPr txBox="1"/>
          <p:nvPr/>
        </p:nvSpPr>
        <p:spPr>
          <a:xfrm>
            <a:off x="10839166" y="4311300"/>
            <a:ext cx="7162800" cy="1964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Graphik Regular" panose="020B0503030202060203"/>
              </a:rPr>
              <a:t>Positive</a:t>
            </a:r>
            <a:r>
              <a:rPr lang="en-US" sz="2800" dirty="0">
                <a:latin typeface="Graphik Regular" panose="020B0503030202060203"/>
              </a:rPr>
              <a:t> feedbacks comprises </a:t>
            </a:r>
            <a:r>
              <a:rPr lang="en-US" sz="2800" b="1" dirty="0">
                <a:latin typeface="Graphik Regular" panose="020B0503030202060203"/>
              </a:rPr>
              <a:t>56% </a:t>
            </a:r>
            <a:r>
              <a:rPr lang="en-US" sz="2800" dirty="0">
                <a:latin typeface="Graphik Regular" panose="020B0503030202060203"/>
              </a:rPr>
              <a:t>and only 13% negative feedbacks which means that users like posts they see in Social Buzz.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A81F8D8-C4FB-35E9-2FE6-5ABA36DE0CA1}"/>
              </a:ext>
            </a:extLst>
          </p:cNvPr>
          <p:cNvSpPr txBox="1"/>
          <p:nvPr/>
        </p:nvSpPr>
        <p:spPr>
          <a:xfrm>
            <a:off x="10839166" y="7260778"/>
            <a:ext cx="7162800" cy="1318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Graphik Regular" panose="020B0503030202060203"/>
              </a:rPr>
              <a:t>Accenture</a:t>
            </a:r>
            <a:r>
              <a:rPr lang="en-US" sz="2800" dirty="0">
                <a:latin typeface="Graphik Regular" panose="020B0503030202060203"/>
              </a:rPr>
              <a:t> can help in analyzing big data set for future large-scale production.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21913" y="5552246"/>
            <a:ext cx="5385738" cy="4122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26" dirty="0">
                <a:solidFill>
                  <a:srgbClr val="FFFFFF"/>
                </a:solidFill>
                <a:latin typeface="Graphik Regular" panose="020B0503030202060203" pitchFamily="34" charset="0"/>
              </a:rPr>
              <a:t>ANY QUESTIONS?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728428" y="3599225"/>
            <a:ext cx="3546595" cy="3371248"/>
            <a:chOff x="0" y="0"/>
            <a:chExt cx="4728794" cy="4494997"/>
          </a:xfrm>
        </p:grpSpPr>
        <p:grpSp>
          <p:nvGrpSpPr>
            <p:cNvPr id="4" name="Group 4"/>
            <p:cNvGrpSpPr>
              <a:grpSpLocks noChangeAspect="1"/>
            </p:cNvGrpSpPr>
            <p:nvPr/>
          </p:nvGrpSpPr>
          <p:grpSpPr>
            <a:xfrm>
              <a:off x="782946" y="549149"/>
              <a:ext cx="3945848" cy="3945848"/>
              <a:chOff x="0" y="0"/>
              <a:chExt cx="6350000" cy="63500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chemeClr val="bg1"/>
              </a:solidFill>
            </p:spPr>
          </p:sp>
        </p:grpSp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160550" y="152500"/>
              <a:ext cx="3945848" cy="395426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5029200" y="4259674"/>
            <a:ext cx="4853501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b="1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Thank you!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517113" y="-1140306"/>
            <a:ext cx="17253775" cy="2017079"/>
            <a:chOff x="0" y="0"/>
            <a:chExt cx="23005033" cy="2689439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517113" y="9394369"/>
            <a:ext cx="17253775" cy="2017079"/>
            <a:chOff x="0" y="0"/>
            <a:chExt cx="23005033" cy="2689439"/>
          </a:xfrm>
        </p:grpSpPr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809296" y="2834171"/>
            <a:ext cx="8902528" cy="5871001"/>
            <a:chOff x="-1483060" y="-601507"/>
            <a:chExt cx="11870039" cy="7828001"/>
          </a:xfrm>
        </p:grpSpPr>
        <p:sp>
          <p:nvSpPr>
            <p:cNvPr id="3" name="TextBox 3"/>
            <p:cNvSpPr txBox="1"/>
            <p:nvPr/>
          </p:nvSpPr>
          <p:spPr>
            <a:xfrm>
              <a:off x="-1483060" y="-601507"/>
              <a:ext cx="11564591" cy="17502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9600"/>
                </a:lnSpc>
              </a:pPr>
              <a:r>
                <a:rPr lang="en-US" sz="11500" b="1" spc="-80" dirty="0">
                  <a:solidFill>
                    <a:srgbClr val="00BAFF"/>
                  </a:solidFill>
                  <a:latin typeface="Graphik Regular" panose="020B0503030202060203" pitchFamily="34" charset="0"/>
                </a:rPr>
                <a:t>AGENDA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-1177612" y="1418921"/>
              <a:ext cx="11564591" cy="58075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3200" b="1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Project Recap</a:t>
              </a:r>
            </a:p>
            <a:p>
              <a:pPr>
                <a:lnSpc>
                  <a:spcPct val="150000"/>
                </a:lnSpc>
              </a:pPr>
              <a:r>
                <a:rPr lang="en-US" sz="3200" b="1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Problem</a:t>
              </a:r>
            </a:p>
            <a:p>
              <a:pPr>
                <a:lnSpc>
                  <a:spcPct val="150000"/>
                </a:lnSpc>
              </a:pPr>
              <a:r>
                <a:rPr lang="en-US" sz="3200" b="1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The Analytics team</a:t>
              </a:r>
            </a:p>
            <a:p>
              <a:pPr>
                <a:lnSpc>
                  <a:spcPct val="150000"/>
                </a:lnSpc>
              </a:pPr>
              <a:r>
                <a:rPr lang="en-US" sz="3200" b="1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Process</a:t>
              </a:r>
            </a:p>
            <a:p>
              <a:pPr>
                <a:lnSpc>
                  <a:spcPct val="150000"/>
                </a:lnSpc>
              </a:pPr>
              <a:r>
                <a:rPr lang="en-US" sz="3200" b="1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Insights</a:t>
              </a:r>
            </a:p>
            <a:p>
              <a:pPr>
                <a:lnSpc>
                  <a:spcPct val="150000"/>
                </a:lnSpc>
              </a:pPr>
              <a:r>
                <a:rPr lang="en-US" sz="3200" b="1" spc="-19" dirty="0">
                  <a:solidFill>
                    <a:srgbClr val="000000"/>
                  </a:solidFill>
                  <a:latin typeface="Graphik Regular" panose="020B0503030202060203" pitchFamily="34" charset="0"/>
                </a:rPr>
                <a:t>Summary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307242" y="-1685151"/>
            <a:ext cx="3545508" cy="3370302"/>
            <a:chOff x="0" y="0"/>
            <a:chExt cx="4727344" cy="4493736"/>
          </a:xfrm>
        </p:grpSpPr>
        <p:grpSp>
          <p:nvGrpSpPr>
            <p:cNvPr id="6" name="Group 6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9" name="Group 9"/>
          <p:cNvGrpSpPr/>
          <p:nvPr/>
        </p:nvGrpSpPr>
        <p:grpSpPr>
          <a:xfrm>
            <a:off x="13610070" y="3458349"/>
            <a:ext cx="3545508" cy="3370302"/>
            <a:chOff x="0" y="0"/>
            <a:chExt cx="4727344" cy="449373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1912898" y="8601849"/>
            <a:ext cx="3545508" cy="3370302"/>
            <a:chOff x="0" y="0"/>
            <a:chExt cx="4727344" cy="4493736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-927557" y="406153"/>
            <a:ext cx="2253799" cy="9474693"/>
            <a:chOff x="0" y="0"/>
            <a:chExt cx="3005065" cy="12632924"/>
          </a:xfrm>
        </p:grpSpPr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17113" y="584601"/>
            <a:ext cx="17253775" cy="9117799"/>
            <a:chOff x="0" y="0"/>
            <a:chExt cx="23005033" cy="12157065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3155875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6311751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9467626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3155875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6311751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9467626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3155875"/>
              <a:ext cx="2891870" cy="2689439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6311751"/>
              <a:ext cx="2891870" cy="2689439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9467626"/>
              <a:ext cx="2891870" cy="2689439"/>
            </a:xfrm>
            <a:prstGeom prst="rect">
              <a:avLst/>
            </a:prstGeom>
          </p:spPr>
        </p:pic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3155875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6311751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9467626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3155875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6311751"/>
              <a:ext cx="2891870" cy="2689439"/>
            </a:xfrm>
            <a:prstGeom prst="rect">
              <a:avLst/>
            </a:prstGeom>
          </p:spPr>
        </p:pic>
        <p:pic>
          <p:nvPicPr>
            <p:cNvPr id="22" name="Picture 2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9467626"/>
              <a:ext cx="2891870" cy="2689439"/>
            </a:xfrm>
            <a:prstGeom prst="rect">
              <a:avLst/>
            </a:prstGeom>
          </p:spPr>
        </p:pic>
        <p:pic>
          <p:nvPicPr>
            <p:cNvPr id="23" name="Picture 2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3155875"/>
              <a:ext cx="2891870" cy="2689439"/>
            </a:xfrm>
            <a:prstGeom prst="rect">
              <a:avLst/>
            </a:prstGeom>
          </p:spPr>
        </p:pic>
        <p:pic>
          <p:nvPicPr>
            <p:cNvPr id="25" name="Picture 2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6311751"/>
              <a:ext cx="2891870" cy="2689439"/>
            </a:xfrm>
            <a:prstGeom prst="rect">
              <a:avLst/>
            </a:prstGeom>
          </p:spPr>
        </p:pic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9467626"/>
              <a:ext cx="2891870" cy="2689439"/>
            </a:xfrm>
            <a:prstGeom prst="rect">
              <a:avLst/>
            </a:prstGeom>
          </p:spPr>
        </p:pic>
        <p:pic>
          <p:nvPicPr>
            <p:cNvPr id="27" name="Picture 2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155875"/>
              <a:ext cx="2891870" cy="2689439"/>
            </a:xfrm>
            <a:prstGeom prst="rect">
              <a:avLst/>
            </a:prstGeom>
          </p:spPr>
        </p:pic>
        <p:pic>
          <p:nvPicPr>
            <p:cNvPr id="29" name="Picture 2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311751"/>
              <a:ext cx="2891870" cy="2689439"/>
            </a:xfrm>
            <a:prstGeom prst="rect">
              <a:avLst/>
            </a:prstGeom>
          </p:spPr>
        </p:pic>
        <p:pic>
          <p:nvPicPr>
            <p:cNvPr id="30" name="Picture 3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467626"/>
              <a:ext cx="2891870" cy="2689439"/>
            </a:xfrm>
            <a:prstGeom prst="rect">
              <a:avLst/>
            </a:prstGeom>
          </p:spPr>
        </p:pic>
      </p:grpSp>
      <p:sp>
        <p:nvSpPr>
          <p:cNvPr id="31" name="AutoShape 31"/>
          <p:cNvSpPr/>
          <p:nvPr/>
        </p:nvSpPr>
        <p:spPr>
          <a:xfrm>
            <a:off x="4946896" y="2005584"/>
            <a:ext cx="11342283" cy="6275832"/>
          </a:xfrm>
          <a:prstGeom prst="rect">
            <a:avLst/>
          </a:prstGeom>
          <a:solidFill>
            <a:schemeClr val="bg1"/>
          </a:solidFill>
        </p:spPr>
      </p:sp>
      <p:pic>
        <p:nvPicPr>
          <p:cNvPr id="32" name="Picture 3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b="321"/>
          <a:stretch>
            <a:fillRect/>
          </a:stretch>
        </p:blipFill>
        <p:spPr>
          <a:xfrm rot="10799999">
            <a:off x="1983048" y="1909668"/>
            <a:ext cx="6453903" cy="6467663"/>
          </a:xfrm>
          <a:prstGeom prst="rect">
            <a:avLst/>
          </a:prstGeom>
        </p:spPr>
      </p:pic>
      <p:sp>
        <p:nvSpPr>
          <p:cNvPr id="33" name="TextBox 33"/>
          <p:cNvSpPr txBox="1"/>
          <p:nvPr/>
        </p:nvSpPr>
        <p:spPr>
          <a:xfrm>
            <a:off x="2969013" y="3935700"/>
            <a:ext cx="4481973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9600" b="1" spc="-80" dirty="0">
                <a:solidFill>
                  <a:schemeClr val="bg1"/>
                </a:solidFill>
                <a:latin typeface="Graphik Regular" panose="020B0503030202060203" pitchFamily="34" charset="0"/>
              </a:rPr>
              <a:t>Project Recap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788A392-A833-326E-43D5-E7F142FBF4C4}"/>
              </a:ext>
            </a:extLst>
          </p:cNvPr>
          <p:cNvSpPr txBox="1"/>
          <p:nvPr/>
        </p:nvSpPr>
        <p:spPr>
          <a:xfrm>
            <a:off x="8499198" y="3188654"/>
            <a:ext cx="7565048" cy="37093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3200" b="0" i="0" u="none" strike="noStrike" baseline="0" dirty="0">
                <a:solidFill>
                  <a:srgbClr val="000000"/>
                </a:solidFill>
                <a:latin typeface="Graphik Regular" panose="020B0503030202060203"/>
              </a:rPr>
              <a:t>Social Buzz has reached over </a:t>
            </a:r>
            <a:r>
              <a:rPr lang="en-US" sz="3200" b="1" i="0" u="none" strike="noStrike" baseline="0" dirty="0">
                <a:solidFill>
                  <a:srgbClr val="000000"/>
                </a:solidFill>
                <a:latin typeface="Graphik Regular" panose="020B0503030202060203"/>
              </a:rPr>
              <a:t>500 million </a:t>
            </a:r>
            <a:r>
              <a:rPr lang="en-US" sz="3200" b="0" i="0" u="none" strike="noStrike" baseline="0" dirty="0">
                <a:solidFill>
                  <a:srgbClr val="000000"/>
                </a:solidFill>
                <a:latin typeface="Graphik Regular" panose="020B0503030202060203"/>
              </a:rPr>
              <a:t>active users each month. They have scaled quicker than anticipated and need the help of an advisory firm to oversee their scaling process effectively. </a:t>
            </a:r>
            <a:endParaRPr lang="en-US" sz="3200" dirty="0">
              <a:latin typeface="Graphik Regular" panose="020B0503030202060203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8195696"/>
            <a:ext cx="3545508" cy="3370302"/>
            <a:chOff x="0" y="0"/>
            <a:chExt cx="4727344" cy="4493736"/>
          </a:xfrm>
        </p:grpSpPr>
        <p:grpSp>
          <p:nvGrpSpPr>
            <p:cNvPr id="3" name="Group 3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sp>
        <p:nvSpPr>
          <p:cNvPr id="6" name="AutoShape 6"/>
          <p:cNvSpPr/>
          <p:nvPr/>
        </p:nvSpPr>
        <p:spPr>
          <a:xfrm>
            <a:off x="0" y="0"/>
            <a:ext cx="9964482" cy="10287000"/>
          </a:xfrm>
          <a:prstGeom prst="rect">
            <a:avLst/>
          </a:prstGeom>
          <a:solidFill>
            <a:srgbClr val="A100FF"/>
          </a:solidFill>
          <a:ln>
            <a:solidFill>
              <a:srgbClr val="A100FF"/>
            </a:solidFill>
          </a:ln>
        </p:spPr>
        <p:txBody>
          <a:bodyPr/>
          <a:lstStyle/>
          <a:p>
            <a:endParaRPr lang="en-AU" dirty="0"/>
          </a:p>
        </p:txBody>
      </p:sp>
      <p:grpSp>
        <p:nvGrpSpPr>
          <p:cNvPr id="7" name="Group 7"/>
          <p:cNvGrpSpPr/>
          <p:nvPr/>
        </p:nvGrpSpPr>
        <p:grpSpPr>
          <a:xfrm>
            <a:off x="-146279" y="406153"/>
            <a:ext cx="2253799" cy="9474693"/>
            <a:chOff x="0" y="0"/>
            <a:chExt cx="3005065" cy="12632924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2" name="Group 12"/>
          <p:cNvGrpSpPr/>
          <p:nvPr/>
        </p:nvGrpSpPr>
        <p:grpSpPr>
          <a:xfrm>
            <a:off x="1298688" y="1464558"/>
            <a:ext cx="3438614" cy="3297100"/>
            <a:chOff x="0" y="154662"/>
            <a:chExt cx="4584818" cy="4396135"/>
          </a:xfrm>
        </p:grpSpPr>
        <p:grpSp>
          <p:nvGrpSpPr>
            <p:cNvPr id="13" name="Group 13"/>
            <p:cNvGrpSpPr>
              <a:grpSpLocks noChangeAspect="1"/>
            </p:cNvGrpSpPr>
            <p:nvPr/>
          </p:nvGrpSpPr>
          <p:grpSpPr>
            <a:xfrm>
              <a:off x="0" y="656398"/>
              <a:ext cx="3894399" cy="3894399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963488"/>
              </a:solidFill>
            </p:spPr>
            <p:txBody>
              <a:bodyPr/>
              <a:lstStyle/>
              <a:p>
                <a:endParaRPr lang="en-AU" dirty="0"/>
              </a:p>
            </p:txBody>
          </p:sp>
        </p:grpSp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rcRect b="321"/>
            <a:stretch>
              <a:fillRect/>
            </a:stretch>
          </p:blipFill>
          <p:spPr>
            <a:xfrm rot="16484543">
              <a:off x="686267" y="150511"/>
              <a:ext cx="3894400" cy="3902702"/>
            </a:xfrm>
            <a:prstGeom prst="rect">
              <a:avLst/>
            </a:prstGeom>
          </p:spPr>
        </p:pic>
      </p:grpSp>
      <p:grpSp>
        <p:nvGrpSpPr>
          <p:cNvPr id="16" name="Group 16"/>
          <p:cNvGrpSpPr/>
          <p:nvPr/>
        </p:nvGrpSpPr>
        <p:grpSpPr>
          <a:xfrm>
            <a:off x="15986267" y="-1061348"/>
            <a:ext cx="3545508" cy="3370302"/>
            <a:chOff x="0" y="0"/>
            <a:chExt cx="4727344" cy="4493736"/>
          </a:xfrm>
        </p:grpSpPr>
        <p:grpSp>
          <p:nvGrpSpPr>
            <p:cNvPr id="17" name="Group 17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9"/>
          <a:srcRect l="24693" r="24693"/>
          <a:stretch>
            <a:fillRect/>
          </a:stretch>
        </p:blipFill>
        <p:spPr>
          <a:xfrm>
            <a:off x="11007484" y="1028700"/>
            <a:ext cx="6251816" cy="8229600"/>
          </a:xfrm>
          <a:prstGeom prst="rect">
            <a:avLst/>
          </a:prstGeom>
        </p:spPr>
      </p:pic>
      <p:sp>
        <p:nvSpPr>
          <p:cNvPr id="21" name="TextBox 21"/>
          <p:cNvSpPr txBox="1"/>
          <p:nvPr/>
        </p:nvSpPr>
        <p:spPr>
          <a:xfrm>
            <a:off x="3069738" y="2308953"/>
            <a:ext cx="578686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b="1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Problem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05B856D-FE76-BE6F-810E-CBD496B6290F}"/>
              </a:ext>
            </a:extLst>
          </p:cNvPr>
          <p:cNvSpPr txBox="1"/>
          <p:nvPr/>
        </p:nvSpPr>
        <p:spPr>
          <a:xfrm>
            <a:off x="2470588" y="4733985"/>
            <a:ext cx="677966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2400" b="0" i="0" u="none" strike="noStrike" baseline="0" dirty="0">
              <a:solidFill>
                <a:schemeClr val="bg1"/>
              </a:solidFill>
              <a:latin typeface="Graphik Regular" panose="020B0503030202060203"/>
            </a:endParaRPr>
          </a:p>
          <a:p>
            <a:pPr algn="just"/>
            <a:r>
              <a:rPr lang="en-US" sz="2400" b="0" i="0" u="none" strike="noStrike" baseline="0" dirty="0">
                <a:solidFill>
                  <a:schemeClr val="bg1"/>
                </a:solidFill>
                <a:latin typeface="Graphik Regular" panose="020B0503030202060203"/>
              </a:rPr>
              <a:t>Every day over </a:t>
            </a:r>
            <a:r>
              <a:rPr lang="en-US" sz="2400" b="1" i="0" u="none" strike="noStrike" baseline="0" dirty="0">
                <a:solidFill>
                  <a:schemeClr val="bg1"/>
                </a:solidFill>
                <a:latin typeface="Graphik Regular" panose="020B0503030202060203"/>
              </a:rPr>
              <a:t>100,000</a:t>
            </a:r>
            <a:r>
              <a:rPr lang="en-US" sz="2400" b="0" i="0" u="none" strike="noStrike" baseline="0" dirty="0">
                <a:solidFill>
                  <a:schemeClr val="bg1"/>
                </a:solidFill>
                <a:latin typeface="Graphik Regular" panose="020B0503030202060203"/>
              </a:rPr>
              <a:t> pieces of content, ranging from text, images, videos and GIFs are posted. </a:t>
            </a:r>
          </a:p>
          <a:p>
            <a:pPr algn="just"/>
            <a:endParaRPr lang="en-US" sz="2400" dirty="0">
              <a:solidFill>
                <a:schemeClr val="bg1"/>
              </a:solidFill>
              <a:latin typeface="Graphik Regular" panose="020B0503030202060203"/>
            </a:endParaRPr>
          </a:p>
          <a:p>
            <a:pPr algn="just"/>
            <a:r>
              <a:rPr lang="en-US" sz="2400" b="0" i="0" u="none" strike="noStrike" baseline="0" dirty="0">
                <a:solidFill>
                  <a:schemeClr val="bg1"/>
                </a:solidFill>
                <a:latin typeface="Graphik Regular" panose="020B0503030202060203"/>
              </a:rPr>
              <a:t>All this data is highly unstructured and requires extremely sophisticated and expensive technology to manage and maintain. </a:t>
            </a:r>
          </a:p>
          <a:p>
            <a:pPr algn="just"/>
            <a:endParaRPr lang="en-US" sz="2400" dirty="0">
              <a:solidFill>
                <a:schemeClr val="bg1"/>
              </a:solidFill>
              <a:latin typeface="Graphik Regular" panose="020B0503030202060203"/>
            </a:endParaRPr>
          </a:p>
          <a:p>
            <a:pPr algn="just"/>
            <a:endParaRPr lang="en-US" sz="2400" b="0" i="0" u="none" strike="noStrike" baseline="0" dirty="0">
              <a:solidFill>
                <a:schemeClr val="bg1"/>
              </a:solidFill>
              <a:latin typeface="Graphik Regular" panose="020B0503030202060203"/>
            </a:endParaRPr>
          </a:p>
          <a:p>
            <a:pPr algn="just"/>
            <a:r>
              <a:rPr lang="en-US" sz="2400" b="0" i="0" u="none" strike="noStrike" baseline="0" dirty="0">
                <a:solidFill>
                  <a:schemeClr val="bg1"/>
                </a:solidFill>
                <a:latin typeface="Graphik Regular" panose="020B0503030202060203"/>
              </a:rPr>
              <a:t>Out of the </a:t>
            </a:r>
            <a:r>
              <a:rPr lang="en-US" sz="2400" b="1" i="0" u="none" strike="noStrike" baseline="0" dirty="0">
                <a:solidFill>
                  <a:schemeClr val="bg1"/>
                </a:solidFill>
                <a:latin typeface="Graphik Regular" panose="020B0503030202060203"/>
              </a:rPr>
              <a:t>250 people</a:t>
            </a:r>
            <a:r>
              <a:rPr lang="en-US" sz="2400" b="0" i="0" u="none" strike="noStrike" baseline="0" dirty="0">
                <a:solidFill>
                  <a:schemeClr val="bg1"/>
                </a:solidFill>
                <a:latin typeface="Graphik Regular" panose="020B0503030202060203"/>
              </a:rPr>
              <a:t> working at Social Buzz, 200 of them are technical staff working on maintaining this highly complex technology. </a:t>
            </a:r>
            <a:endParaRPr lang="en-US" sz="2400" dirty="0">
              <a:solidFill>
                <a:schemeClr val="bg1"/>
              </a:solidFill>
              <a:latin typeface="Graphik Regular" panose="020B0503030202060203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06723" y="406153"/>
            <a:ext cx="9939843" cy="9474693"/>
            <a:chOff x="0" y="0"/>
            <a:chExt cx="13253124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0"/>
              <a:ext cx="3005065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16020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0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832040" y="9838214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0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3279405"/>
              <a:ext cx="3005065" cy="2794710"/>
            </a:xfrm>
            <a:prstGeom prst="rect">
              <a:avLst/>
            </a:prstGeom>
          </p:spPr>
        </p:pic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6558809"/>
              <a:ext cx="3005065" cy="2794710"/>
            </a:xfrm>
            <a:prstGeom prst="rect">
              <a:avLst/>
            </a:prstGeom>
          </p:spPr>
        </p:pic>
        <p:pic>
          <p:nvPicPr>
            <p:cNvPr id="14" name="Picture 1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248060" y="9838214"/>
              <a:ext cx="3005065" cy="2794710"/>
            </a:xfrm>
            <a:prstGeom prst="rect">
              <a:avLst/>
            </a:prstGeom>
          </p:spPr>
        </p:pic>
      </p:grpSp>
      <p:sp>
        <p:nvSpPr>
          <p:cNvPr id="15" name="AutoShape 15"/>
          <p:cNvSpPr/>
          <p:nvPr/>
        </p:nvSpPr>
        <p:spPr>
          <a:xfrm>
            <a:off x="2110745" y="1825527"/>
            <a:ext cx="6750815" cy="6635945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16" name="Group 16"/>
          <p:cNvGrpSpPr>
            <a:grpSpLocks noChangeAspect="1"/>
          </p:cNvGrpSpPr>
          <p:nvPr/>
        </p:nvGrpSpPr>
        <p:grpSpPr>
          <a:xfrm>
            <a:off x="11825797" y="1270731"/>
            <a:ext cx="2085137" cy="2085137"/>
            <a:chOff x="0" y="0"/>
            <a:chExt cx="6350000" cy="63500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</p:sp>
      </p:grpSp>
      <p:grpSp>
        <p:nvGrpSpPr>
          <p:cNvPr id="18" name="Group 18"/>
          <p:cNvGrpSpPr>
            <a:grpSpLocks noChangeAspect="1"/>
          </p:cNvGrpSpPr>
          <p:nvPr/>
        </p:nvGrpSpPr>
        <p:grpSpPr>
          <a:xfrm>
            <a:off x="11419219" y="1028700"/>
            <a:ext cx="2174041" cy="2165548"/>
            <a:chOff x="0" y="0"/>
            <a:chExt cx="6502400" cy="6477000"/>
          </a:xfrm>
        </p:grpSpPr>
        <p:sp>
          <p:nvSpPr>
            <p:cNvPr id="19" name="Freeform 1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5"/>
              <a:stretch>
                <a:fillRect l="-136837" t="-28774" r="-84967" b="-86469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20" name="Freeform 2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1" name="Group 21"/>
          <p:cNvGrpSpPr>
            <a:grpSpLocks noChangeAspect="1"/>
          </p:cNvGrpSpPr>
          <p:nvPr/>
        </p:nvGrpSpPr>
        <p:grpSpPr>
          <a:xfrm>
            <a:off x="11825797" y="4221947"/>
            <a:ext cx="2085137" cy="2085137"/>
            <a:chOff x="0" y="0"/>
            <a:chExt cx="6350000" cy="63500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>
          <a:xfrm>
            <a:off x="11411515" y="4002073"/>
            <a:ext cx="2187334" cy="2123082"/>
            <a:chOff x="-23042" y="66269"/>
            <a:chExt cx="6542158" cy="6349987"/>
          </a:xfrm>
        </p:grpSpPr>
        <p:sp>
          <p:nvSpPr>
            <p:cNvPr id="24" name="Freeform 24"/>
            <p:cNvSpPr/>
            <p:nvPr/>
          </p:nvSpPr>
          <p:spPr>
            <a:xfrm>
              <a:off x="-23042" y="119185"/>
              <a:ext cx="6542158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6"/>
              <a:stretch>
                <a:fillRect l="-162891" t="-16684" r="-160683" b="-166629"/>
              </a:stretch>
            </a:blipFill>
            <a:ln>
              <a:solidFill>
                <a:srgbClr val="00BAFF"/>
              </a:solidFill>
            </a:ln>
          </p:spPr>
        </p:sp>
        <p:sp>
          <p:nvSpPr>
            <p:cNvPr id="25" name="Freeform 25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grpSp>
        <p:nvGrpSpPr>
          <p:cNvPr id="26" name="Group 26"/>
          <p:cNvGrpSpPr>
            <a:grpSpLocks noChangeAspect="1"/>
          </p:cNvGrpSpPr>
          <p:nvPr/>
        </p:nvGrpSpPr>
        <p:grpSpPr>
          <a:xfrm>
            <a:off x="11825797" y="7173163"/>
            <a:ext cx="2085137" cy="2085137"/>
            <a:chOff x="0" y="0"/>
            <a:chExt cx="6350000" cy="63500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4928870" y="0"/>
                    <a:pt x="6350000" y="1421130"/>
                    <a:pt x="6350000" y="3175000"/>
                  </a:cubicBezTo>
                  <a:cubicBezTo>
                    <a:pt x="6350000" y="4928870"/>
                    <a:pt x="4928870" y="6350000"/>
                    <a:pt x="3175000" y="6350000"/>
                  </a:cubicBezTo>
                  <a:cubicBezTo>
                    <a:pt x="1421130" y="6350000"/>
                    <a:pt x="0" y="4928870"/>
                    <a:pt x="0" y="3175000"/>
                  </a:cubicBezTo>
                  <a:cubicBezTo>
                    <a:pt x="0" y="1421130"/>
                    <a:pt x="1421130" y="0"/>
                    <a:pt x="3175000" y="0"/>
                  </a:cubicBezTo>
                  <a:close/>
                </a:path>
              </a:pathLst>
            </a:custGeom>
            <a:solidFill>
              <a:srgbClr val="A100FF"/>
            </a:solidFill>
          </p:spPr>
          <p:txBody>
            <a:bodyPr/>
            <a:lstStyle/>
            <a:p>
              <a:endParaRPr lang="en-AU" dirty="0"/>
            </a:p>
          </p:txBody>
        </p:sp>
      </p:grpSp>
      <p:grpSp>
        <p:nvGrpSpPr>
          <p:cNvPr id="28" name="Group 28"/>
          <p:cNvGrpSpPr>
            <a:grpSpLocks noChangeAspect="1"/>
          </p:cNvGrpSpPr>
          <p:nvPr/>
        </p:nvGrpSpPr>
        <p:grpSpPr>
          <a:xfrm>
            <a:off x="11419219" y="6931132"/>
            <a:ext cx="2174041" cy="2165548"/>
            <a:chOff x="0" y="0"/>
            <a:chExt cx="6502400" cy="6477000"/>
          </a:xfrm>
        </p:grpSpPr>
        <p:sp>
          <p:nvSpPr>
            <p:cNvPr id="29" name="Freeform 29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7"/>
              <a:stretch>
                <a:fillRect l="-164266" t="1917" r="-22903" b="-93994"/>
              </a:stretch>
            </a:blipFill>
            <a:ln>
              <a:solidFill>
                <a:srgbClr val="00BAFF"/>
              </a:solidFill>
            </a:ln>
          </p:spPr>
          <p:txBody>
            <a:bodyPr/>
            <a:lstStyle/>
            <a:p>
              <a:endParaRPr lang="en-AU" dirty="0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2E44D8"/>
            </a:solidFill>
          </p:spPr>
        </p:sp>
      </p:grpSp>
      <p:sp>
        <p:nvSpPr>
          <p:cNvPr id="31" name="TextBox 31"/>
          <p:cNvSpPr txBox="1"/>
          <p:nvPr/>
        </p:nvSpPr>
        <p:spPr>
          <a:xfrm>
            <a:off x="2670508" y="3331799"/>
            <a:ext cx="5612273" cy="377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11500" b="1" spc="-80" dirty="0">
                <a:solidFill>
                  <a:srgbClr val="00BAFF"/>
                </a:solidFill>
                <a:latin typeface="Graphik Regular" panose="020B0503030202060203" pitchFamily="34" charset="0"/>
              </a:rPr>
              <a:t>The Analytics Team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10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5296" y="406153"/>
            <a:ext cx="10042534" cy="9474693"/>
            <a:chOff x="0" y="0"/>
            <a:chExt cx="13390046" cy="12632924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r="10232"/>
            <a:stretch>
              <a:fillRect/>
            </a:stretch>
          </p:blipFill>
          <p:spPr>
            <a:xfrm>
              <a:off x="6923321" y="6558809"/>
              <a:ext cx="2697587" cy="279471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923321" y="9838214"/>
              <a:ext cx="3005065" cy="2794710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3279405"/>
              <a:ext cx="3005065" cy="2794710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6558809"/>
              <a:ext cx="3005065" cy="2794710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461660" y="9838214"/>
              <a:ext cx="3005065" cy="2794710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3005065" cy="2794710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3279405"/>
              <a:ext cx="3005065" cy="279471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6558809"/>
              <a:ext cx="3005065" cy="2794710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9838214"/>
              <a:ext cx="3005065" cy="2794710"/>
            </a:xfrm>
            <a:prstGeom prst="rect">
              <a:avLst/>
            </a:prstGeom>
          </p:spPr>
        </p:pic>
        <p:pic>
          <p:nvPicPr>
            <p:cNvPr id="12" name="Picture 12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384981" y="9838214"/>
              <a:ext cx="3005065" cy="2794710"/>
            </a:xfrm>
            <a:prstGeom prst="rect">
              <a:avLst/>
            </a:prstGeom>
          </p:spPr>
        </p:pic>
      </p:grpSp>
      <p:grpSp>
        <p:nvGrpSpPr>
          <p:cNvPr id="13" name="Group 13"/>
          <p:cNvGrpSpPr/>
          <p:nvPr/>
        </p:nvGrpSpPr>
        <p:grpSpPr>
          <a:xfrm>
            <a:off x="1903391" y="1027892"/>
            <a:ext cx="1854962" cy="1781248"/>
            <a:chOff x="0" y="0"/>
            <a:chExt cx="2473282" cy="2374997"/>
          </a:xfrm>
        </p:grpSpPr>
        <p:grpSp>
          <p:nvGrpSpPr>
            <p:cNvPr id="14" name="Group 14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17" name="Group 17"/>
          <p:cNvGrpSpPr/>
          <p:nvPr/>
        </p:nvGrpSpPr>
        <p:grpSpPr>
          <a:xfrm>
            <a:off x="3758754" y="2639980"/>
            <a:ext cx="1854962" cy="1781248"/>
            <a:chOff x="0" y="0"/>
            <a:chExt cx="2473282" cy="2374997"/>
          </a:xfrm>
        </p:grpSpPr>
        <p:grpSp>
          <p:nvGrpSpPr>
            <p:cNvPr id="18" name="Group 18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1" name="Group 21"/>
          <p:cNvGrpSpPr/>
          <p:nvPr/>
        </p:nvGrpSpPr>
        <p:grpSpPr>
          <a:xfrm>
            <a:off x="5614117" y="4252068"/>
            <a:ext cx="1854962" cy="1781248"/>
            <a:chOff x="0" y="0"/>
            <a:chExt cx="2473282" cy="2374997"/>
          </a:xfrm>
        </p:grpSpPr>
        <p:grpSp>
          <p:nvGrpSpPr>
            <p:cNvPr id="22" name="Group 22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4" name="Picture 2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5" name="Group 25"/>
          <p:cNvGrpSpPr/>
          <p:nvPr/>
        </p:nvGrpSpPr>
        <p:grpSpPr>
          <a:xfrm>
            <a:off x="7469480" y="5864156"/>
            <a:ext cx="1854962" cy="1781248"/>
            <a:chOff x="0" y="0"/>
            <a:chExt cx="2473282" cy="2374997"/>
          </a:xfrm>
        </p:grpSpPr>
        <p:grpSp>
          <p:nvGrpSpPr>
            <p:cNvPr id="26" name="Group 26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28" name="Picture 2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grpSp>
        <p:nvGrpSpPr>
          <p:cNvPr id="29" name="Group 29"/>
          <p:cNvGrpSpPr/>
          <p:nvPr/>
        </p:nvGrpSpPr>
        <p:grpSpPr>
          <a:xfrm>
            <a:off x="9324843" y="7476244"/>
            <a:ext cx="1854962" cy="1781248"/>
            <a:chOff x="0" y="0"/>
            <a:chExt cx="2473282" cy="2374997"/>
          </a:xfrm>
        </p:grpSpPr>
        <p:grpSp>
          <p:nvGrpSpPr>
            <p:cNvPr id="30" name="Group 30"/>
            <p:cNvGrpSpPr>
              <a:grpSpLocks noChangeAspect="1"/>
            </p:cNvGrpSpPr>
            <p:nvPr/>
          </p:nvGrpSpPr>
          <p:grpSpPr>
            <a:xfrm>
              <a:off x="0" y="342565"/>
              <a:ext cx="2032432" cy="2032432"/>
              <a:chOff x="0" y="0"/>
              <a:chExt cx="6350000" cy="63500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2831A2"/>
              </a:solidFill>
            </p:spPr>
          </p:sp>
        </p:grpSp>
        <p:pic>
          <p:nvPicPr>
            <p:cNvPr id="32" name="Picture 3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 rot="-5115457">
              <a:off x="358154" y="78550"/>
              <a:ext cx="2032432" cy="2036765"/>
            </a:xfrm>
            <a:prstGeom prst="rect">
              <a:avLst/>
            </a:prstGeom>
          </p:spPr>
        </p:pic>
      </p:grpSp>
      <p:sp>
        <p:nvSpPr>
          <p:cNvPr id="33" name="TextBox 33"/>
          <p:cNvSpPr txBox="1"/>
          <p:nvPr/>
        </p:nvSpPr>
        <p:spPr>
          <a:xfrm>
            <a:off x="10667818" y="1028700"/>
            <a:ext cx="6642545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9600"/>
              </a:lnSpc>
            </a:pPr>
            <a:r>
              <a:rPr lang="en-US" sz="8000" b="1" spc="-80" dirty="0">
                <a:solidFill>
                  <a:srgbClr val="FFFFFF"/>
                </a:solidFill>
                <a:latin typeface="Graphik Regular" panose="020B0503030202060203" pitchFamily="34" charset="0"/>
              </a:rPr>
              <a:t>Process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2630944" y="1372359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1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4534646" y="2984043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2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10108223" y="7828620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>
                <a:solidFill>
                  <a:srgbClr val="FFFFFF"/>
                </a:solidFill>
                <a:latin typeface="Clear Sans Regular Bold"/>
              </a:rPr>
              <a:t>5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8193880" y="6204766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4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6396750" y="4605252"/>
            <a:ext cx="1229487" cy="95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192"/>
              </a:lnSpc>
            </a:pPr>
            <a:r>
              <a:rPr lang="en-US" sz="7192" spc="-640" dirty="0">
                <a:solidFill>
                  <a:srgbClr val="FFFFFF"/>
                </a:solidFill>
                <a:latin typeface="Clear Sans Regular Bold"/>
              </a:rPr>
              <a:t>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A871362-550E-97AA-B06D-3AF9EA3DB5A6}"/>
              </a:ext>
            </a:extLst>
          </p:cNvPr>
          <p:cNvSpPr txBox="1"/>
          <p:nvPr/>
        </p:nvSpPr>
        <p:spPr>
          <a:xfrm>
            <a:off x="3875427" y="1477730"/>
            <a:ext cx="47020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i="0" dirty="0">
                <a:solidFill>
                  <a:schemeClr val="bg1"/>
                </a:solidFill>
                <a:effectLst/>
                <a:latin typeface="Graphik Regular" panose="020B0503030202060203"/>
              </a:rPr>
              <a:t>Ask The Right Questions</a:t>
            </a:r>
            <a:endParaRPr lang="en-US" sz="3600" dirty="0">
              <a:solidFill>
                <a:schemeClr val="bg1"/>
              </a:solidFill>
              <a:latin typeface="Graphik Regular" panose="020B0503030202060203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A78A77F-81A6-8554-D067-FD7B77973CA3}"/>
              </a:ext>
            </a:extLst>
          </p:cNvPr>
          <p:cNvSpPr txBox="1"/>
          <p:nvPr/>
        </p:nvSpPr>
        <p:spPr>
          <a:xfrm>
            <a:off x="5683992" y="3055207"/>
            <a:ext cx="30312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i="0" dirty="0">
                <a:solidFill>
                  <a:schemeClr val="bg1"/>
                </a:solidFill>
                <a:effectLst/>
                <a:latin typeface="Graphik Regular" panose="020B0503030202060203"/>
              </a:rPr>
              <a:t>Data Collection</a:t>
            </a:r>
            <a:endParaRPr lang="en-US" sz="3600" dirty="0">
              <a:solidFill>
                <a:schemeClr val="bg1"/>
              </a:solidFill>
              <a:latin typeface="Graphik Regular" panose="020B0503030202060203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230A5E0-EDC0-4346-37CE-084182385BB3}"/>
              </a:ext>
            </a:extLst>
          </p:cNvPr>
          <p:cNvSpPr txBox="1"/>
          <p:nvPr/>
        </p:nvSpPr>
        <p:spPr>
          <a:xfrm>
            <a:off x="7371530" y="4729129"/>
            <a:ext cx="28741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i="0" dirty="0">
                <a:solidFill>
                  <a:schemeClr val="bg1"/>
                </a:solidFill>
                <a:effectLst/>
                <a:latin typeface="Graphik Regular" panose="020B0503030202060203"/>
              </a:rPr>
              <a:t> Data Cleaning</a:t>
            </a:r>
            <a:endParaRPr lang="en-US" sz="3600" dirty="0">
              <a:solidFill>
                <a:schemeClr val="bg1"/>
              </a:solidFill>
              <a:latin typeface="Graphik Regular" panose="020B0503030202060203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DC202AE-734A-70C4-3780-0B29B792812A}"/>
              </a:ext>
            </a:extLst>
          </p:cNvPr>
          <p:cNvSpPr txBox="1"/>
          <p:nvPr/>
        </p:nvSpPr>
        <p:spPr>
          <a:xfrm>
            <a:off x="9360930" y="6266856"/>
            <a:ext cx="37487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i="0" dirty="0">
                <a:solidFill>
                  <a:schemeClr val="bg1"/>
                </a:solidFill>
                <a:effectLst/>
                <a:latin typeface="Graphik Regular" panose="020B0503030202060203"/>
              </a:rPr>
              <a:t>Analyzing The Data</a:t>
            </a:r>
            <a:endParaRPr lang="en-US" sz="3600" dirty="0">
              <a:solidFill>
                <a:schemeClr val="bg1"/>
              </a:solidFill>
              <a:latin typeface="Graphik Regular" panose="020B0503030202060203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EA5B1A1-35F9-07CF-8D3B-3E1987C7EEDB}"/>
              </a:ext>
            </a:extLst>
          </p:cNvPr>
          <p:cNvSpPr txBox="1"/>
          <p:nvPr/>
        </p:nvSpPr>
        <p:spPr>
          <a:xfrm>
            <a:off x="11253175" y="7975777"/>
            <a:ext cx="46599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i="0" dirty="0">
                <a:solidFill>
                  <a:schemeClr val="bg1"/>
                </a:solidFill>
                <a:effectLst/>
                <a:latin typeface="Graphik Regular" panose="020B0503030202060203"/>
              </a:rPr>
              <a:t>Interpreting The Results</a:t>
            </a:r>
            <a:endParaRPr lang="en-US" sz="3600" dirty="0">
              <a:solidFill>
                <a:schemeClr val="bg1"/>
              </a:solidFill>
              <a:latin typeface="Graphik Regular" panose="020B0503030202060203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2127159" y="6480806"/>
            <a:ext cx="2972219" cy="881758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860915"/>
            <a:ext cx="4636129" cy="1231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b="1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17112" y="7810500"/>
            <a:ext cx="17253775" cy="2017079"/>
            <a:chOff x="0" y="0"/>
            <a:chExt cx="23005033" cy="2689439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11" name="Picture 11"/>
            <p:cNvPicPr>
              <a:picLocks noChangeAspect="1"/>
            </p:cNvPicPr>
            <p:nvPr/>
          </p:nvPicPr>
          <p:blipFill>
            <a:blip r:embed="rId5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pic>
        <p:nvPicPr>
          <p:cNvPr id="12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72183" y="6480309"/>
            <a:ext cx="2972219" cy="88175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2670342" y="6480309"/>
            <a:ext cx="2972219" cy="88175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D4BD6EA-A38A-310F-A9FE-34CDB28ADDE2}"/>
              </a:ext>
            </a:extLst>
          </p:cNvPr>
          <p:cNvSpPr txBox="1"/>
          <p:nvPr/>
        </p:nvSpPr>
        <p:spPr>
          <a:xfrm>
            <a:off x="12239229" y="3347605"/>
            <a:ext cx="3866123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dirty="0">
                <a:solidFill>
                  <a:srgbClr val="00BAFF"/>
                </a:solidFill>
                <a:latin typeface="Graphik Regular" panose="020B0503030202060203"/>
              </a:rPr>
              <a:t>1,897</a:t>
            </a:r>
            <a:r>
              <a:rPr lang="en-US" sz="2800" dirty="0">
                <a:latin typeface="Graphik Regular" panose="020B0503030202060203"/>
              </a:rPr>
              <a:t> </a:t>
            </a:r>
          </a:p>
          <a:p>
            <a:pPr algn="ctr"/>
            <a:r>
              <a:rPr lang="en-US" sz="3200" b="1" dirty="0">
                <a:latin typeface="Graphik Regular" panose="020B0503030202060203"/>
              </a:rPr>
              <a:t>Total Reactions under</a:t>
            </a:r>
          </a:p>
          <a:p>
            <a:pPr algn="ctr"/>
            <a:r>
              <a:rPr lang="en-US" sz="3200" b="1" dirty="0">
                <a:latin typeface="Graphik Regular" panose="020B0503030202060203"/>
              </a:rPr>
              <a:t> Animals Category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13CF62-00EC-95DF-99FF-06DBB64BF751}"/>
              </a:ext>
            </a:extLst>
          </p:cNvPr>
          <p:cNvSpPr txBox="1"/>
          <p:nvPr/>
        </p:nvSpPr>
        <p:spPr>
          <a:xfrm>
            <a:off x="7243452" y="3347605"/>
            <a:ext cx="276550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dirty="0">
                <a:solidFill>
                  <a:srgbClr val="00BAFF"/>
                </a:solidFill>
                <a:latin typeface="Graphik Regular" panose="020B0503030202060203"/>
              </a:rPr>
              <a:t>1,622</a:t>
            </a:r>
            <a:endParaRPr lang="en-US" sz="2800" dirty="0">
              <a:solidFill>
                <a:srgbClr val="00BAFF"/>
              </a:solidFill>
              <a:latin typeface="Graphik Regular" panose="020B0503030202060203"/>
            </a:endParaRPr>
          </a:p>
          <a:p>
            <a:pPr algn="ctr"/>
            <a:r>
              <a:rPr lang="en-US" sz="3200" b="1" dirty="0">
                <a:latin typeface="Graphik Regular" panose="020B0503030202060203"/>
              </a:rPr>
              <a:t>Heart Reacts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1B9F7AF-71AC-F181-6966-E0DF368B06FD}"/>
              </a:ext>
            </a:extLst>
          </p:cNvPr>
          <p:cNvSpPr txBox="1"/>
          <p:nvPr/>
        </p:nvSpPr>
        <p:spPr>
          <a:xfrm>
            <a:off x="1840234" y="3348350"/>
            <a:ext cx="338208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b="1" dirty="0">
                <a:solidFill>
                  <a:srgbClr val="00BAFF"/>
                </a:solidFill>
                <a:latin typeface="Graphik Regular" panose="020B0503030202060203"/>
              </a:rPr>
              <a:t>13,807</a:t>
            </a:r>
            <a:endParaRPr lang="en-US" sz="2800" dirty="0">
              <a:solidFill>
                <a:srgbClr val="00BAFF"/>
              </a:solidFill>
              <a:latin typeface="Graphik Regular" panose="020B0503030202060203"/>
            </a:endParaRPr>
          </a:p>
          <a:p>
            <a:pPr algn="ctr"/>
            <a:r>
              <a:rPr lang="en-US" sz="3200" b="1" dirty="0">
                <a:latin typeface="Graphik Regular" panose="020B0503030202060203"/>
              </a:rPr>
              <a:t>Positive Feedbacks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55751" y="-71023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007F72AE-DE8F-AE94-2F42-803D9A524B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9458665"/>
              </p:ext>
            </p:extLst>
          </p:nvPr>
        </p:nvGraphicFramePr>
        <p:xfrm>
          <a:off x="5583504" y="2537947"/>
          <a:ext cx="8912149" cy="69661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8" name="TextBox 3">
            <a:extLst>
              <a:ext uri="{FF2B5EF4-FFF2-40B4-BE49-F238E27FC236}">
                <a16:creationId xmlns:a16="http://schemas.microsoft.com/office/drawing/2014/main" id="{85623775-FF13-8549-1D08-BAEF1E8778B1}"/>
              </a:ext>
            </a:extLst>
          </p:cNvPr>
          <p:cNvSpPr txBox="1"/>
          <p:nvPr/>
        </p:nvSpPr>
        <p:spPr>
          <a:xfrm>
            <a:off x="2726695" y="1306841"/>
            <a:ext cx="14310025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b="1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Insights: Percentage of Feedbacks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5213" y="9490985"/>
            <a:ext cx="17253775" cy="2017079"/>
            <a:chOff x="0" y="0"/>
            <a:chExt cx="23005033" cy="2689439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grpSp>
        <p:nvGrpSpPr>
          <p:cNvPr id="10" name="Group 10"/>
          <p:cNvGrpSpPr/>
          <p:nvPr/>
        </p:nvGrpSpPr>
        <p:grpSpPr>
          <a:xfrm rot="1153642">
            <a:off x="979455" y="8814373"/>
            <a:ext cx="3545508" cy="3370302"/>
            <a:chOff x="0" y="0"/>
            <a:chExt cx="4727344" cy="4493736"/>
          </a:xfrm>
        </p:grpSpPr>
        <p:grpSp>
          <p:nvGrpSpPr>
            <p:cNvPr id="11" name="Group 11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13" name="Picture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pSp>
        <p:nvGrpSpPr>
          <p:cNvPr id="14" name="Group 14"/>
          <p:cNvGrpSpPr/>
          <p:nvPr/>
        </p:nvGrpSpPr>
        <p:grpSpPr>
          <a:xfrm>
            <a:off x="638858" y="-1785248"/>
            <a:ext cx="17253775" cy="2017079"/>
            <a:chOff x="0" y="0"/>
            <a:chExt cx="23005033" cy="2689439"/>
          </a:xfrm>
        </p:grpSpPr>
        <p:pic>
          <p:nvPicPr>
            <p:cNvPr id="15" name="Picture 15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6760969" y="0"/>
              <a:ext cx="2891870" cy="2689439"/>
            </a:xfrm>
            <a:prstGeom prst="rect">
              <a:avLst/>
            </a:prstGeom>
          </p:spPr>
        </p:pic>
        <p:pic>
          <p:nvPicPr>
            <p:cNvPr id="16" name="Picture 16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3408776" y="0"/>
              <a:ext cx="2891870" cy="2689439"/>
            </a:xfrm>
            <a:prstGeom prst="rect">
              <a:avLst/>
            </a:prstGeom>
          </p:spPr>
        </p:pic>
        <p:pic>
          <p:nvPicPr>
            <p:cNvPr id="17" name="Picture 17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10056582" y="0"/>
              <a:ext cx="2891870" cy="2689439"/>
            </a:xfrm>
            <a:prstGeom prst="rect">
              <a:avLst/>
            </a:prstGeom>
          </p:spPr>
        </p:pic>
        <p:pic>
          <p:nvPicPr>
            <p:cNvPr id="18" name="Picture 18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20113163" y="0"/>
              <a:ext cx="2891870" cy="2689439"/>
            </a:xfrm>
            <a:prstGeom prst="rect">
              <a:avLst/>
            </a:prstGeom>
          </p:spPr>
        </p:pic>
        <p:pic>
          <p:nvPicPr>
            <p:cNvPr id="19" name="Picture 19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6704388" y="0"/>
              <a:ext cx="2891870" cy="2689439"/>
            </a:xfrm>
            <a:prstGeom prst="rect">
              <a:avLst/>
            </a:prstGeom>
          </p:spPr>
        </p:pic>
        <p:pic>
          <p:nvPicPr>
            <p:cNvPr id="20" name="Picture 20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3352194" y="0"/>
              <a:ext cx="2891870" cy="2689439"/>
            </a:xfrm>
            <a:prstGeom prst="rect">
              <a:avLst/>
            </a:prstGeom>
          </p:spPr>
        </p:pic>
        <p:pic>
          <p:nvPicPr>
            <p:cNvPr id="21" name="Picture 21"/>
            <p:cNvPicPr>
              <a:picLocks noChangeAspect="1"/>
            </p:cNvPicPr>
            <p:nvPr/>
          </p:nvPicPr>
          <p:blipFill>
            <a:blip r:embed="rId3">
              <a:alphaModFix amt="8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2891870" cy="2689439"/>
            </a:xfrm>
            <a:prstGeom prst="rect">
              <a:avLst/>
            </a:prstGeom>
          </p:spPr>
        </p:pic>
      </p:grpSp>
      <p:sp>
        <p:nvSpPr>
          <p:cNvPr id="22" name="AutoShape 22"/>
          <p:cNvSpPr/>
          <p:nvPr/>
        </p:nvSpPr>
        <p:spPr>
          <a:xfrm>
            <a:off x="0" y="0"/>
            <a:ext cx="2386482" cy="10287000"/>
          </a:xfrm>
          <a:prstGeom prst="rect">
            <a:avLst/>
          </a:prstGeom>
          <a:solidFill>
            <a:srgbClr val="A100FF"/>
          </a:solidFill>
        </p:spPr>
      </p:sp>
      <p:grpSp>
        <p:nvGrpSpPr>
          <p:cNvPr id="23" name="Group 23"/>
          <p:cNvGrpSpPr/>
          <p:nvPr/>
        </p:nvGrpSpPr>
        <p:grpSpPr>
          <a:xfrm>
            <a:off x="16515246" y="-1685151"/>
            <a:ext cx="3545508" cy="3370302"/>
            <a:chOff x="0" y="0"/>
            <a:chExt cx="4727344" cy="4493736"/>
          </a:xfrm>
        </p:grpSpPr>
        <p:grpSp>
          <p:nvGrpSpPr>
            <p:cNvPr id="24" name="Group 24"/>
            <p:cNvGrpSpPr>
              <a:grpSpLocks noChangeAspect="1"/>
            </p:cNvGrpSpPr>
            <p:nvPr/>
          </p:nvGrpSpPr>
          <p:grpSpPr>
            <a:xfrm>
              <a:off x="644072" y="410464"/>
              <a:ext cx="4083272" cy="4083272"/>
              <a:chOff x="0" y="0"/>
              <a:chExt cx="6350000" cy="63500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6350000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50000" h="6350000">
                    <a:moveTo>
                      <a:pt x="3175000" y="0"/>
                    </a:moveTo>
                    <a:cubicBezTo>
                      <a:pt x="4928870" y="0"/>
                      <a:pt x="6350000" y="1421130"/>
                      <a:pt x="6350000" y="3175000"/>
                    </a:cubicBezTo>
                    <a:cubicBezTo>
                      <a:pt x="6350000" y="4928870"/>
                      <a:pt x="4928870" y="6350000"/>
                      <a:pt x="3175000" y="6350000"/>
                    </a:cubicBezTo>
                    <a:cubicBezTo>
                      <a:pt x="1421130" y="6350000"/>
                      <a:pt x="0" y="4928870"/>
                      <a:pt x="0" y="3175000"/>
                    </a:cubicBezTo>
                    <a:cubicBezTo>
                      <a:pt x="0" y="1421130"/>
                      <a:pt x="1421130" y="0"/>
                      <a:pt x="3175000" y="0"/>
                    </a:cubicBezTo>
                    <a:close/>
                  </a:path>
                </a:pathLst>
              </a:custGeom>
              <a:solidFill>
                <a:srgbClr val="A100FF"/>
              </a:solidFill>
            </p:spPr>
          </p:sp>
        </p:grpSp>
        <p:pic>
          <p:nvPicPr>
            <p:cNvPr id="26" name="Picture 2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b="321"/>
            <a:stretch>
              <a:fillRect/>
            </a:stretch>
          </p:blipFill>
          <p:spPr>
            <a:xfrm>
              <a:off x="0" y="0"/>
              <a:ext cx="4083272" cy="4091977"/>
            </a:xfrm>
            <a:prstGeom prst="rect">
              <a:avLst/>
            </a:prstGeom>
          </p:spPr>
        </p:pic>
      </p:grpSp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94CD4CE5-DA48-FE74-8281-27262900FF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4426760"/>
              </p:ext>
            </p:extLst>
          </p:nvPr>
        </p:nvGraphicFramePr>
        <p:xfrm>
          <a:off x="3020467" y="1138581"/>
          <a:ext cx="15003924" cy="83524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8" name="TextBox 3">
            <a:extLst>
              <a:ext uri="{FF2B5EF4-FFF2-40B4-BE49-F238E27FC236}">
                <a16:creationId xmlns:a16="http://schemas.microsoft.com/office/drawing/2014/main" id="{9130B240-C34D-039F-9E95-1DE03CE437F9}"/>
              </a:ext>
            </a:extLst>
          </p:cNvPr>
          <p:cNvSpPr txBox="1"/>
          <p:nvPr/>
        </p:nvSpPr>
        <p:spPr>
          <a:xfrm>
            <a:off x="2626500" y="66031"/>
            <a:ext cx="14310025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b="1" spc="-80" dirty="0">
                <a:solidFill>
                  <a:srgbClr val="000000"/>
                </a:solidFill>
                <a:latin typeface="Graphik Regular" panose="020B0503030202060203" pitchFamily="34" charset="0"/>
              </a:rPr>
              <a:t>Insights: Ranked Category</a:t>
            </a:r>
          </a:p>
        </p:txBody>
      </p:sp>
    </p:spTree>
    <p:extLst>
      <p:ext uri="{BB962C8B-B14F-4D97-AF65-F5344CB8AC3E}">
        <p14:creationId xmlns:p14="http://schemas.microsoft.com/office/powerpoint/2010/main" val="2453851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260</Words>
  <Application>Microsoft Office PowerPoint</Application>
  <PresentationFormat>Custom</PresentationFormat>
  <Paragraphs>72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Clear Sans Regular Bold</vt:lpstr>
      <vt:lpstr>Arial</vt:lpstr>
      <vt:lpstr>Graphik Regular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Template</dc:title>
  <dc:creator>Kevin Dang</dc:creator>
  <cp:lastModifiedBy>Neil Angelo Martinez</cp:lastModifiedBy>
  <cp:revision>8</cp:revision>
  <dcterms:created xsi:type="dcterms:W3CDTF">2006-08-16T00:00:00Z</dcterms:created>
  <dcterms:modified xsi:type="dcterms:W3CDTF">2022-12-01T07:41:16Z</dcterms:modified>
  <dc:identifier>DAEhDyfaYKE</dc:identifier>
</cp:coreProperties>
</file>

<file path=docProps/thumbnail.jpeg>
</file>